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52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312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36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00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82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804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60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0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59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70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760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8511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03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806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864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387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68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9E01C96-A04E-4636-BE42-294BAFC18C2E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0BA35-202B-4345-B508-10A8871138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2285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CDB819-7982-4C40-B0B5-826A2D13E7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Rechenzentren, Serversysteme und Clients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11AAB1F-AB4B-46FC-983E-EEC7F5A35A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999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ECEB56-4F83-4C07-A433-08361065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Lokales Rechenzentrum (On-</a:t>
            </a:r>
            <a:r>
              <a:rPr lang="de-DE" dirty="0" err="1"/>
              <a:t>Premises</a:t>
            </a:r>
            <a:r>
              <a:rPr lang="de-DE" dirty="0"/>
              <a:t>) Externen Rechenzentrum (Off-</a:t>
            </a:r>
            <a:r>
              <a:rPr lang="de-DE" dirty="0" err="1"/>
              <a:t>Premises</a:t>
            </a:r>
            <a:r>
              <a:rPr lang="de-DE" dirty="0"/>
              <a:t>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E494E2-B565-45D3-BC89-A41E8763D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863121"/>
            <a:ext cx="8946541" cy="3385278"/>
          </a:xfrm>
        </p:spPr>
        <p:txBody>
          <a:bodyPr/>
          <a:lstStyle/>
          <a:p>
            <a:r>
              <a:rPr lang="de-DE" dirty="0"/>
              <a:t>Serverraum, RC, DC</a:t>
            </a:r>
          </a:p>
          <a:p>
            <a:r>
              <a:rPr lang="de-DE" dirty="0"/>
              <a:t>Kühlung und Strom</a:t>
            </a:r>
          </a:p>
          <a:p>
            <a:r>
              <a:rPr lang="de-DE" dirty="0"/>
              <a:t>Mehrere Server / RC / DC</a:t>
            </a:r>
          </a:p>
          <a:p>
            <a:endParaRPr lang="de-DE" dirty="0"/>
          </a:p>
          <a:p>
            <a:r>
              <a:rPr lang="de-DE" dirty="0"/>
              <a:t>Ausgelagert</a:t>
            </a:r>
          </a:p>
          <a:p>
            <a:r>
              <a:rPr lang="de-DE" dirty="0"/>
              <a:t>Kein Performance Verlust</a:t>
            </a:r>
          </a:p>
          <a:p>
            <a:r>
              <a:rPr lang="de-DE" dirty="0"/>
              <a:t>Weniger Administrativer Aufwand</a:t>
            </a:r>
          </a:p>
        </p:txBody>
      </p:sp>
    </p:spTree>
    <p:extLst>
      <p:ext uri="{BB962C8B-B14F-4D97-AF65-F5344CB8AC3E}">
        <p14:creationId xmlns:p14="http://schemas.microsoft.com/office/powerpoint/2010/main" val="126894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AA33F-262E-4928-BCF3-EC38A426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Colocation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2A3578-0DE8-44E9-8588-19D3B258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Backbone Leitungen</a:t>
            </a:r>
          </a:p>
          <a:p>
            <a:r>
              <a:rPr lang="de-DE" dirty="0"/>
              <a:t>Stellplätze oder Einschubplätze in den Racks</a:t>
            </a:r>
          </a:p>
          <a:p>
            <a:r>
              <a:rPr lang="de-DE" dirty="0"/>
              <a:t>Eigenkontrolle der Daten und Hardware</a:t>
            </a:r>
          </a:p>
          <a:p>
            <a:r>
              <a:rPr lang="de-DE" dirty="0"/>
              <a:t>Betreiber nur für Brandschutz, Zutrittskontrollen, Stromversorgung etc. verantwortlich.</a:t>
            </a:r>
          </a:p>
        </p:txBody>
      </p:sp>
    </p:spTree>
    <p:extLst>
      <p:ext uri="{BB962C8B-B14F-4D97-AF65-F5344CB8AC3E}">
        <p14:creationId xmlns:p14="http://schemas.microsoft.com/office/powerpoint/2010/main" val="2438288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017C3-408A-48EC-9BCE-E2D8AA81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Servertypen und Dienste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5D0C19-65EC-4AA8-863D-372196937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Rechner im Netz die Dienste anbieten sind Server</a:t>
            </a:r>
          </a:p>
          <a:p>
            <a:r>
              <a:rPr lang="de-DE" dirty="0"/>
              <a:t>Server werden anhand ihrer Speziellen Aufgaben unterschieden</a:t>
            </a:r>
          </a:p>
        </p:txBody>
      </p:sp>
    </p:spTree>
    <p:extLst>
      <p:ext uri="{BB962C8B-B14F-4D97-AF65-F5344CB8AC3E}">
        <p14:creationId xmlns:p14="http://schemas.microsoft.com/office/powerpoint/2010/main" val="322807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EB9913-119F-4971-96E5-B4579C77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Clients im Überblick unterscheiden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0F6FC2-8BAD-47B6-B23C-1465E8983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Endgeräte der User</a:t>
            </a:r>
          </a:p>
          <a:p>
            <a:r>
              <a:rPr lang="de-DE" dirty="0"/>
              <a:t>Jedes gerät mit Netzwerkschnittstelle, welches in ein Netzwerk eingebunden wird, ist ein Netzwerk-Client.</a:t>
            </a:r>
          </a:p>
        </p:txBody>
      </p:sp>
    </p:spTree>
    <p:extLst>
      <p:ext uri="{BB962C8B-B14F-4D97-AF65-F5344CB8AC3E}">
        <p14:creationId xmlns:p14="http://schemas.microsoft.com/office/powerpoint/2010/main" val="114283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2F82C-0F21-42C6-BEBD-DCD245915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bis 11 Uhr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4FA9A8-AB40-42B8-882D-9D4DDB3A9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Modul C Seite. 16-20</a:t>
            </a:r>
          </a:p>
          <a:p>
            <a:r>
              <a:rPr lang="de-DE" dirty="0"/>
              <a:t>UDEMY Kurs 1-10 12-16 / gesehen haben</a:t>
            </a:r>
          </a:p>
        </p:txBody>
      </p:sp>
    </p:spTree>
    <p:extLst>
      <p:ext uri="{BB962C8B-B14F-4D97-AF65-F5344CB8AC3E}">
        <p14:creationId xmlns:p14="http://schemas.microsoft.com/office/powerpoint/2010/main" val="274776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588DAB-9863-4ABC-B5CF-377EDF252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Zeit 14Uhr (Mittags Pause muss gemacht werden)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018769-D39B-4D2B-871A-0661BA289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Im Modul C Abgaben Aufgabe Grundbegriffe Netzwerk Tag 3 (Abschluss)</a:t>
            </a:r>
          </a:p>
          <a:p>
            <a:r>
              <a:rPr lang="de-DE" dirty="0"/>
              <a:t>UDEMY </a:t>
            </a:r>
            <a:r>
              <a:rPr lang="de-DE" dirty="0" err="1"/>
              <a:t>zuende</a:t>
            </a:r>
            <a:r>
              <a:rPr lang="de-DE"/>
              <a:t> gucken 1-10 / 12-16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96552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147</Words>
  <Application>Microsoft Office PowerPoint</Application>
  <PresentationFormat>Breitbild</PresentationFormat>
  <Paragraphs>26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Rechenzentren, Serversysteme und Clients</vt:lpstr>
      <vt:lpstr>Lokales Rechenzentrum (On-Premises) Externen Rechenzentrum (Off-Premises)</vt:lpstr>
      <vt:lpstr>Colocation</vt:lpstr>
      <vt:lpstr>Servertypen und Dienste</vt:lpstr>
      <vt:lpstr>Clients im Überblick unterscheiden</vt:lpstr>
      <vt:lpstr>Selbstlernzeit bis 11 Uhr</vt:lpstr>
      <vt:lpstr>Aufgaben Zeit 14Uhr (Mittags Pause muss gemacht werden)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Rechenzentren, Serversysteme und Clients</dc:title>
  <dc:creator>Cichowski, Bryan</dc:creator>
  <cp:lastModifiedBy>Frank Ebeling</cp:lastModifiedBy>
  <cp:revision>12</cp:revision>
  <dcterms:created xsi:type="dcterms:W3CDTF">2024-04-04T11:36:36Z</dcterms:created>
  <dcterms:modified xsi:type="dcterms:W3CDTF">2024-06-24T13:10:12Z</dcterms:modified>
</cp:coreProperties>
</file>