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5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02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000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2237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73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5115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0496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660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576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603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654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2523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431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4633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5610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73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8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CA778D8-C20A-4593-938F-0266014BD2D2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24598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0D6954-8F65-4A63-980B-0D4879C972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Computernetze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33ADA00-38A0-46DC-8D73-A1ABAB446A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2034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50C5E4-C0EB-4952-88B8-6BDA3C7AD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Computer Netze Unterscheiden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5DD563-7206-4987-8235-317B09A14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Internet</a:t>
            </a:r>
          </a:p>
          <a:p>
            <a:r>
              <a:rPr lang="de-DE" dirty="0"/>
              <a:t>Intranet</a:t>
            </a:r>
          </a:p>
          <a:p>
            <a:r>
              <a:rPr lang="de-DE" dirty="0"/>
              <a:t>Telefonnetz</a:t>
            </a:r>
          </a:p>
          <a:p>
            <a:r>
              <a:rPr lang="de-DE" dirty="0"/>
              <a:t>Providernetz</a:t>
            </a:r>
          </a:p>
          <a:p>
            <a:r>
              <a:rPr lang="de-DE" dirty="0"/>
              <a:t>Firmen-LAN</a:t>
            </a:r>
          </a:p>
          <a:p>
            <a:r>
              <a:rPr lang="de-DE" dirty="0"/>
              <a:t>Carrier-Netz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9790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33EBAB-5FCC-4381-8175-7ADED0C63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Netzbereiche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A7B357-6B51-4DAB-947C-2DF06B3BA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Private Netze</a:t>
            </a:r>
          </a:p>
          <a:p>
            <a:r>
              <a:rPr lang="de-DE" dirty="0"/>
              <a:t>LAN</a:t>
            </a:r>
          </a:p>
          <a:p>
            <a:r>
              <a:rPr lang="de-DE" dirty="0"/>
              <a:t>WLAN</a:t>
            </a:r>
          </a:p>
          <a:p>
            <a:r>
              <a:rPr lang="de-DE" dirty="0"/>
              <a:t>VLAN</a:t>
            </a:r>
          </a:p>
          <a:p>
            <a:r>
              <a:rPr lang="de-DE" dirty="0"/>
              <a:t>VPN</a:t>
            </a:r>
          </a:p>
          <a:p>
            <a:r>
              <a:rPr lang="de-DE" dirty="0"/>
              <a:t>SAN</a:t>
            </a:r>
          </a:p>
          <a:p>
            <a:r>
              <a:rPr lang="de-DE" dirty="0"/>
              <a:t>PAN</a:t>
            </a:r>
          </a:p>
        </p:txBody>
      </p:sp>
    </p:spTree>
    <p:extLst>
      <p:ext uri="{BB962C8B-B14F-4D97-AF65-F5344CB8AC3E}">
        <p14:creationId xmlns:p14="http://schemas.microsoft.com/office/powerpoint/2010/main" val="3457132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8A2BEF-AD5D-4CEB-9250-9F11FA30D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Netzbereiche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5E92BD-208C-46F2-94C2-9C94E3244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Öffentliche Netzbereiche</a:t>
            </a:r>
          </a:p>
          <a:p>
            <a:r>
              <a:rPr lang="de-DE" dirty="0"/>
              <a:t>WAN</a:t>
            </a:r>
          </a:p>
          <a:p>
            <a:r>
              <a:rPr lang="de-DE" dirty="0"/>
              <a:t>LPWAN</a:t>
            </a:r>
          </a:p>
          <a:p>
            <a:r>
              <a:rPr lang="de-DE" dirty="0"/>
              <a:t>MAN</a:t>
            </a:r>
          </a:p>
          <a:p>
            <a:r>
              <a:rPr lang="de-DE" dirty="0"/>
              <a:t>GAN</a:t>
            </a:r>
          </a:p>
        </p:txBody>
      </p:sp>
    </p:spTree>
    <p:extLst>
      <p:ext uri="{BB962C8B-B14F-4D97-AF65-F5344CB8AC3E}">
        <p14:creationId xmlns:p14="http://schemas.microsoft.com/office/powerpoint/2010/main" val="1443044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BA3846-1AED-444F-8414-BF5F60992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VLAN / VPN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F24DF4-20F6-4062-ACBD-FEF56010F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VLAN</a:t>
            </a:r>
          </a:p>
          <a:p>
            <a:r>
              <a:rPr lang="de-DE" dirty="0"/>
              <a:t>VPN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9067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DBA15D-7B67-45C2-A251-70CA5056A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Lesen Selbstlernzeit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884209-4001-4199-9136-AFED090C8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Modul S. 11 - 16</a:t>
            </a:r>
          </a:p>
          <a:p>
            <a:r>
              <a:rPr lang="de-DE" dirty="0"/>
              <a:t>Grundstufe IT S. 30 – 40</a:t>
            </a:r>
          </a:p>
          <a:p>
            <a:r>
              <a:rPr lang="de-DE" dirty="0"/>
              <a:t>Von Gestern:</a:t>
            </a:r>
          </a:p>
          <a:p>
            <a:r>
              <a:rPr lang="de-DE" dirty="0"/>
              <a:t>Lesen IT-Grundstufe S. 11-30 (Anfang Hardware von IT-Geräten)</a:t>
            </a:r>
          </a:p>
          <a:p>
            <a:r>
              <a:rPr lang="de-DE" dirty="0"/>
              <a:t>Lesen IT-Grundstufe S. 289 – 302 (Grundlagen Kommunikationsnetze)</a:t>
            </a:r>
          </a:p>
          <a:p>
            <a:r>
              <a:rPr lang="de-DE" dirty="0"/>
              <a:t>Ansehen „IT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“ ab Seite 202 (erste Übersicht über die englischen Begriffe im Fachgebiet)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7573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31A53-987A-4ACA-B56F-B520D83A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C3F632-EBBD-4054-91CE-971ECF6B7E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Ausarbeitung Präsentation:</a:t>
            </a:r>
            <a:br>
              <a:rPr lang="de-DE" dirty="0"/>
            </a:br>
            <a:r>
              <a:rPr lang="de-DE" dirty="0"/>
              <a:t>Angegeben Begriff Sinnvoll zusammengefasst erklären. Haupteinsatzort, Funktionsweise, Arten (wenn verschiedene), Vor- Nachteile, Warum wichtig, Entwickelt, nicht mehr genutzt</a:t>
            </a:r>
            <a:br>
              <a:rPr lang="de-DE" dirty="0"/>
            </a:br>
            <a:r>
              <a:rPr lang="de-DE" dirty="0"/>
              <a:t>Aussichten/Neuheiten für die Zukunft</a:t>
            </a:r>
          </a:p>
          <a:p>
            <a:r>
              <a:rPr lang="de-DE" dirty="0"/>
              <a:t>5-10 Folien, mit Bildern /Videos auch erlaubt (solange nicht länger als 4min, besser weniger)</a:t>
            </a:r>
          </a:p>
          <a:p>
            <a:r>
              <a:rPr lang="de-DE" dirty="0"/>
              <a:t>Zusammenfassung Schriftlich maximal 1 Seite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C30DBF6-EB08-42F7-ACC8-C13B167528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Themen:</a:t>
            </a:r>
          </a:p>
          <a:p>
            <a:r>
              <a:rPr lang="de-DE" dirty="0"/>
              <a:t>Cloppenburg – Ausdehnung (Expension) Begriffe / Grundstufe IT Seite 290</a:t>
            </a:r>
          </a:p>
          <a:p>
            <a:r>
              <a:rPr lang="de-DE" dirty="0"/>
              <a:t>Hildesheim - Topologie Begriffe / Grundstufe IT Seite 291</a:t>
            </a:r>
          </a:p>
          <a:p>
            <a:r>
              <a:rPr lang="de-DE" dirty="0"/>
              <a:t>Osnabrück – Transmission Medium / Grundstufe IT Seite 292</a:t>
            </a:r>
          </a:p>
          <a:p>
            <a:r>
              <a:rPr lang="de-DE" dirty="0"/>
              <a:t>Hamburg – Kabel Kategorien / Grundstufe IT Seite 294</a:t>
            </a:r>
          </a:p>
          <a:p>
            <a:r>
              <a:rPr lang="de-DE" dirty="0"/>
              <a:t>Bremen – Aktive Lan Komponenten Begriffe / Grundstufe IT Seite 295-296</a:t>
            </a:r>
          </a:p>
          <a:p>
            <a:r>
              <a:rPr lang="de-DE" dirty="0"/>
              <a:t>Vechta – VLAN</a:t>
            </a:r>
          </a:p>
          <a:p>
            <a:r>
              <a:rPr lang="de-DE" dirty="0"/>
              <a:t>Oldenburg - VPN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35104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152</Words>
  <Application>Microsoft Office PowerPoint</Application>
  <PresentationFormat>Breitbild</PresentationFormat>
  <Paragraphs>44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Computernetze</vt:lpstr>
      <vt:lpstr>Computer Netze Unterscheiden</vt:lpstr>
      <vt:lpstr>Netzbereiche</vt:lpstr>
      <vt:lpstr>Netzbereiche</vt:lpstr>
      <vt:lpstr>VLAN / VPN</vt:lpstr>
      <vt:lpstr>Lesen Selbstlernzeit</vt:lpstr>
      <vt:lpstr>Aufgaben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Computernetze</dc:title>
  <dc:creator>Cichowski, Bryan</dc:creator>
  <cp:lastModifiedBy>Frank Ebeling</cp:lastModifiedBy>
  <cp:revision>11</cp:revision>
  <dcterms:created xsi:type="dcterms:W3CDTF">2024-04-04T10:41:14Z</dcterms:created>
  <dcterms:modified xsi:type="dcterms:W3CDTF">2024-06-24T13:09:41Z</dcterms:modified>
</cp:coreProperties>
</file>