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08.05.2025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5285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08.05.2025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092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08.05.2025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8491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08.05.2025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0874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08.05.2025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6063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08.05.2025</a:t>
            </a:fld>
            <a:endParaRPr lang="de-DE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2281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08.05.2025</a:t>
            </a:fld>
            <a:endParaRPr lang="de-DE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3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08.05.2025</a:t>
            </a:fld>
            <a:endParaRPr lang="de-DE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6439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08.05.2025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32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08.05.2025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4627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08.05.2025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37323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08.05.2025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140725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08.05.2025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79626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08.05.2025</a:t>
            </a:fld>
            <a:endParaRPr lang="de-D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0509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08.05.2025</a:t>
            </a:fld>
            <a:endParaRPr lang="de-D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2157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08.05.2025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55683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6C978-EE40-40F0-9F55-EED0AE895D7A}" type="datetimeFigureOut">
              <a:rPr lang="de-DE" smtClean="0"/>
              <a:t>08.05.2025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16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696C978-EE40-40F0-9F55-EED0AE895D7A}" type="datetimeFigureOut">
              <a:rPr lang="de-DE" smtClean="0"/>
              <a:t>08.05.2025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D7DA0-1CD3-4EAD-A063-E7EFB306242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81927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26A4AD-2259-4F8A-B080-A8C315D792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Einführung in das Netzwerk eines Betriebes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9DCBD08-A03C-4034-9B05-E2D4FE36BF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Modul C</a:t>
            </a:r>
          </a:p>
        </p:txBody>
      </p:sp>
    </p:spTree>
    <p:extLst>
      <p:ext uri="{BB962C8B-B14F-4D97-AF65-F5344CB8AC3E}">
        <p14:creationId xmlns:p14="http://schemas.microsoft.com/office/powerpoint/2010/main" val="2042268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39AD62-52A4-4433-A91C-DFD4ED179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Netzinfrastruktur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D9932D8-FE20-4F56-8A2A-E947173E3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Devices</a:t>
            </a:r>
          </a:p>
          <a:p>
            <a:r>
              <a:rPr lang="de-DE" dirty="0"/>
              <a:t>Clients</a:t>
            </a:r>
          </a:p>
          <a:p>
            <a:r>
              <a:rPr lang="de-DE" dirty="0"/>
              <a:t>LAN</a:t>
            </a:r>
          </a:p>
          <a:p>
            <a:r>
              <a:rPr lang="de-DE" dirty="0"/>
              <a:t>WLAN</a:t>
            </a:r>
          </a:p>
          <a:p>
            <a:r>
              <a:rPr lang="de-DE" dirty="0"/>
              <a:t>Switches</a:t>
            </a:r>
          </a:p>
          <a:p>
            <a:r>
              <a:rPr lang="de-DE" dirty="0"/>
              <a:t>IP-Telefone</a:t>
            </a:r>
          </a:p>
          <a:p>
            <a:r>
              <a:rPr lang="de-DE" dirty="0"/>
              <a:t>Server</a:t>
            </a:r>
          </a:p>
        </p:txBody>
      </p:sp>
    </p:spTree>
    <p:extLst>
      <p:ext uri="{BB962C8B-B14F-4D97-AF65-F5344CB8AC3E}">
        <p14:creationId xmlns:p14="http://schemas.microsoft.com/office/powerpoint/2010/main" val="724338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B7323D-5FD7-422C-8615-10CA27D67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Datennetzwerk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E16C86C-5BE0-45CF-8006-B2DEB3238C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Kommunikationsverbund</a:t>
            </a:r>
          </a:p>
          <a:p>
            <a:r>
              <a:rPr lang="de-DE" dirty="0"/>
              <a:t>Datenverbund</a:t>
            </a:r>
          </a:p>
          <a:p>
            <a:r>
              <a:rPr lang="de-DE" dirty="0"/>
              <a:t>Funktionsverbund</a:t>
            </a:r>
          </a:p>
          <a:p>
            <a:r>
              <a:rPr lang="de-DE" dirty="0"/>
              <a:t>Ressourcenverbund</a:t>
            </a:r>
          </a:p>
          <a:p>
            <a:r>
              <a:rPr lang="de-DE" dirty="0"/>
              <a:t>Last- und Leistungsverbund</a:t>
            </a:r>
          </a:p>
          <a:p>
            <a:r>
              <a:rPr lang="de-DE" dirty="0"/>
              <a:t>Sicherheits- und Verfügbarkeitsverbund</a:t>
            </a:r>
          </a:p>
        </p:txBody>
      </p:sp>
    </p:spTree>
    <p:extLst>
      <p:ext uri="{BB962C8B-B14F-4D97-AF65-F5344CB8AC3E}">
        <p14:creationId xmlns:p14="http://schemas.microsoft.com/office/powerpoint/2010/main" val="1236072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1B5590-A382-4283-AE90-B38CC7EB8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Datennetzwerk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71E7E7-D328-40C2-BC28-A298F9743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Konsistenz der Daten</a:t>
            </a:r>
          </a:p>
          <a:p>
            <a:r>
              <a:rPr lang="de-DE" dirty="0"/>
              <a:t>Inkonsistenz</a:t>
            </a:r>
          </a:p>
          <a:p>
            <a:r>
              <a:rPr lang="de-DE" dirty="0"/>
              <a:t>Dienste Verteilen</a:t>
            </a:r>
          </a:p>
          <a:p>
            <a:r>
              <a:rPr lang="de-DE" dirty="0"/>
              <a:t>Redundanz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74227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09765A-8954-4C27-B771-4B2BF5454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Lesen / Selbstlernen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34462A8-49AA-4910-A888-0929AB3C95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Lesen Modul S. 7-10</a:t>
            </a:r>
          </a:p>
          <a:p>
            <a:r>
              <a:rPr lang="de-DE" dirty="0"/>
              <a:t>Lesen IT-Grundstufe S. 11-30 (Anfang Hardware von IT-Geräten)</a:t>
            </a:r>
          </a:p>
          <a:p>
            <a:r>
              <a:rPr lang="de-DE" dirty="0"/>
              <a:t>Lesen IT-Grundstufe S. 289 – 302 (Grundlagen Kommunikationsnetze)</a:t>
            </a:r>
          </a:p>
          <a:p>
            <a:r>
              <a:rPr lang="de-DE" dirty="0"/>
              <a:t>Ansehen „IT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“ ab Seite 202 (erste Übersicht über die englischen Begriffe im Fachgebiet)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96318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0E88BF-AB83-4C85-AC53-CCDD85465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49D6606-1F47-4B6E-85A1-6B73CDFA8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9:30-12:30</a:t>
            </a:r>
          </a:p>
          <a:p>
            <a:r>
              <a:rPr lang="de-DE" dirty="0"/>
              <a:t>Lernzielkontrolle Tag 1 Aufgabe 2-5 (Grob 20min)</a:t>
            </a:r>
          </a:p>
          <a:p>
            <a:r>
              <a:rPr lang="de-DE" dirty="0"/>
              <a:t>Raumplan erstellen vom aktuellen Raum (Bildungsstätte)</a:t>
            </a:r>
            <a:br>
              <a:rPr lang="de-DE" dirty="0"/>
            </a:br>
            <a:r>
              <a:rPr lang="de-DE" dirty="0"/>
              <a:t>-alle Beschriftungen auf Kabeln und Dosen übernehmen</a:t>
            </a:r>
          </a:p>
          <a:p>
            <a:r>
              <a:rPr lang="de-DE" dirty="0" err="1"/>
              <a:t>FISI´s</a:t>
            </a:r>
            <a:r>
              <a:rPr lang="de-DE" dirty="0"/>
              <a:t> Excel Tabelle für alle Elektro Geräte mit Stecker oder Möglichkeit mit einem Stecker verbunden zu werden.</a:t>
            </a:r>
          </a:p>
          <a:p>
            <a:r>
              <a:rPr lang="de-DE" dirty="0"/>
              <a:t>Präsentation der Ergebnisse ab 12:30</a:t>
            </a:r>
          </a:p>
        </p:txBody>
      </p:sp>
    </p:spTree>
    <p:extLst>
      <p:ext uri="{BB962C8B-B14F-4D97-AF65-F5344CB8AC3E}">
        <p14:creationId xmlns:p14="http://schemas.microsoft.com/office/powerpoint/2010/main" val="458845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DED5A5-83B0-4BEB-811A-09E97B056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Aufgaben Part 2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805501B-242C-407C-9694-AC0FF5C28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Kleiner Übungstest zur Lernkontrolle</a:t>
            </a:r>
          </a:p>
          <a:p>
            <a:r>
              <a:rPr lang="de-DE" dirty="0"/>
              <a:t>Erstellen einer Excel Liste</a:t>
            </a:r>
            <a:br>
              <a:rPr lang="de-DE" dirty="0"/>
            </a:br>
            <a:r>
              <a:rPr lang="de-DE" dirty="0"/>
              <a:t>Hardware, Betriebssystem, Chip(Hersteller), Gängiger Einsatz in einem Betrieb, Ab wann bringt es Vorteile die Technik auszulagern</a:t>
            </a:r>
          </a:p>
          <a:p>
            <a:r>
              <a:rPr lang="de-DE" dirty="0"/>
              <a:t>Informieren über IEEE </a:t>
            </a:r>
          </a:p>
          <a:p>
            <a:r>
              <a:rPr lang="de-DE" dirty="0"/>
              <a:t>BSI-Seite einmal ansehen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080971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177</Words>
  <Application>Microsoft Office PowerPoint</Application>
  <PresentationFormat>Breitbild</PresentationFormat>
  <Paragraphs>38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Ion</vt:lpstr>
      <vt:lpstr>Einführung in das Netzwerk eines Betriebes</vt:lpstr>
      <vt:lpstr>Netzinfrastruktur</vt:lpstr>
      <vt:lpstr>Datennetzwerk</vt:lpstr>
      <vt:lpstr>Datennetzwerk</vt:lpstr>
      <vt:lpstr>Lesen / Selbstlernen</vt:lpstr>
      <vt:lpstr>Aufgabe</vt:lpstr>
      <vt:lpstr>Aufgaben Part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Einführung in das Netzwerk eines Betriebes</dc:title>
  <dc:creator>Bryan</dc:creator>
  <cp:lastModifiedBy>Johannes</cp:lastModifiedBy>
  <cp:revision>12</cp:revision>
  <dcterms:created xsi:type="dcterms:W3CDTF">2024-04-04T06:54:09Z</dcterms:created>
  <dcterms:modified xsi:type="dcterms:W3CDTF">2025-05-08T06:05:46Z</dcterms:modified>
</cp:coreProperties>
</file>