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76" r:id="rId4"/>
    <p:sldId id="258" r:id="rId5"/>
    <p:sldId id="259" r:id="rId6"/>
    <p:sldId id="260" r:id="rId7"/>
    <p:sldId id="263" r:id="rId8"/>
    <p:sldId id="265" r:id="rId9"/>
    <p:sldId id="267" r:id="rId10"/>
    <p:sldId id="269" r:id="rId1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Lato" panose="020F0502020204030203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Lato" panose="020F0502020204030203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Lato" panose="020F0502020204030203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Lato" panose="020F0502020204030203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Lato" panose="020F0502020204030203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Lato" panose="020F0502020204030203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Lato" panose="020F0502020204030203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Lato" panose="020F0502020204030203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Lato" panose="020F0502020204030203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0" d="100"/>
          <a:sy n="100" d="100"/>
        </p:scale>
        <p:origin x="9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9">
            <a:extLst>
              <a:ext uri="{FF2B5EF4-FFF2-40B4-BE49-F238E27FC236}">
                <a16:creationId xmlns:a16="http://schemas.microsoft.com/office/drawing/2014/main" id="{B2DBD9AC-59FF-4345-BF7B-E648022AD2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rafik 10">
            <a:extLst>
              <a:ext uri="{FF2B5EF4-FFF2-40B4-BE49-F238E27FC236}">
                <a16:creationId xmlns:a16="http://schemas.microsoft.com/office/drawing/2014/main" id="{0D102C54-8429-4B3D-84E2-CD5647D7C7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0193" y="1825626"/>
            <a:ext cx="3153967" cy="107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528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9">
            <a:extLst>
              <a:ext uri="{FF2B5EF4-FFF2-40B4-BE49-F238E27FC236}">
                <a16:creationId xmlns:a16="http://schemas.microsoft.com/office/drawing/2014/main" id="{78296530-671B-4E92-AF4C-8A8FEAA272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rafik 9">
            <a:extLst>
              <a:ext uri="{FF2B5EF4-FFF2-40B4-BE49-F238E27FC236}">
                <a16:creationId xmlns:a16="http://schemas.microsoft.com/office/drawing/2014/main" id="{F178372D-7433-4843-89AD-99D2AFC40D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3360" y="1825625"/>
            <a:ext cx="2327672" cy="1430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9019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3">
            <a:extLst>
              <a:ext uri="{FF2B5EF4-FFF2-40B4-BE49-F238E27FC236}">
                <a16:creationId xmlns:a16="http://schemas.microsoft.com/office/drawing/2014/main" id="{83B8D5C7-7A8D-4FFE-B134-7EAD39097DC4}"/>
              </a:ext>
            </a:extLst>
          </p:cNvPr>
          <p:cNvSpPr/>
          <p:nvPr/>
        </p:nvSpPr>
        <p:spPr>
          <a:xfrm flipH="1">
            <a:off x="1" y="1035051"/>
            <a:ext cx="1676400" cy="4470399"/>
          </a:xfrm>
          <a:custGeom>
            <a:avLst/>
            <a:gdLst>
              <a:gd name="connsiteX0" fmla="*/ 2235198 w 2235198"/>
              <a:gd name="connsiteY0" fmla="*/ 0 h 4470400"/>
              <a:gd name="connsiteX1" fmla="*/ 2235198 w 2235198"/>
              <a:gd name="connsiteY1" fmla="*/ 4470400 h 4470400"/>
              <a:gd name="connsiteX2" fmla="*/ 2006663 w 2235198"/>
              <a:gd name="connsiteY2" fmla="*/ 4458860 h 4470400"/>
              <a:gd name="connsiteX3" fmla="*/ 0 w 2235198"/>
              <a:gd name="connsiteY3" fmla="*/ 2235200 h 4470400"/>
              <a:gd name="connsiteX4" fmla="*/ 2006663 w 2235198"/>
              <a:gd name="connsiteY4" fmla="*/ 11540 h 447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5198" h="4470400">
                <a:moveTo>
                  <a:pt x="2235198" y="0"/>
                </a:moveTo>
                <a:lnTo>
                  <a:pt x="2235198" y="4470400"/>
                </a:lnTo>
                <a:lnTo>
                  <a:pt x="2006663" y="4458860"/>
                </a:lnTo>
                <a:cubicBezTo>
                  <a:pt x="879551" y="4344396"/>
                  <a:pt x="0" y="3392513"/>
                  <a:pt x="0" y="2235200"/>
                </a:cubicBezTo>
                <a:cubicBezTo>
                  <a:pt x="0" y="1077887"/>
                  <a:pt x="879551" y="126005"/>
                  <a:pt x="2006663" y="11540"/>
                </a:cubicBezTo>
                <a:close/>
              </a:path>
            </a:pathLst>
          </a:custGeom>
          <a:solidFill>
            <a:srgbClr val="0078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 sz="1350" dirty="0">
              <a:latin typeface="Segoe UI" panose="020B0502040204020203" pitchFamily="34" charset="0"/>
            </a:endParaRP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DE61F959-9C8F-4BDE-B789-986D178150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4152" y="2916239"/>
            <a:ext cx="1580881" cy="5541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" panose="020F05020202040302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" panose="020F05020202040302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" panose="020F05020202040302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" panose="020F0502020204030203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de-DE" sz="3001" b="1" dirty="0">
                <a:solidFill>
                  <a:schemeClr val="bg1"/>
                </a:solidFill>
                <a:latin typeface="Segoe UI" panose="020B0502040204020203" pitchFamily="34" charset="0"/>
              </a:rPr>
              <a:t>Agenda</a:t>
            </a:r>
            <a:endParaRPr lang="en-ID" altLang="de-DE" sz="3001" b="1" dirty="0">
              <a:solidFill>
                <a:schemeClr val="bg1"/>
              </a:solidFill>
              <a:latin typeface="Segoe UI" panose="020B0502040204020203" pitchFamily="34" charset="0"/>
            </a:endParaRPr>
          </a:p>
        </p:txBody>
      </p:sp>
      <p:sp>
        <p:nvSpPr>
          <p:cNvPr id="4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5658986" y="1562100"/>
            <a:ext cx="3238247" cy="5295900"/>
          </a:xfrm>
          <a:prstGeom prst="rect">
            <a:avLst/>
          </a:prstGeom>
          <a:pattFill prst="pct20">
            <a:fgClr>
              <a:schemeClr val="accent2"/>
            </a:fgClr>
            <a:bgClr>
              <a:schemeClr val="bg1"/>
            </a:bgClr>
          </a:pattFill>
        </p:spPr>
        <p:txBody>
          <a:bodyPr rtlCol="0">
            <a:normAutofit/>
          </a:bodyPr>
          <a:lstStyle/>
          <a:p>
            <a:pPr lvl="0"/>
            <a:r>
              <a:rPr lang="de-DE" noProof="0"/>
              <a:t>Bild durch Klicken auf Symbol hinzufügen</a:t>
            </a:r>
            <a:endParaRPr lang="en-ID" noProof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1"/>
          </p:nvPr>
        </p:nvSpPr>
        <p:spPr>
          <a:xfrm>
            <a:off x="2416560" y="920207"/>
            <a:ext cx="2701961" cy="4572001"/>
          </a:xfrm>
          <a:prstGeom prst="rect">
            <a:avLst/>
          </a:prstGeom>
        </p:spPr>
        <p:txBody>
          <a:bodyPr/>
          <a:lstStyle>
            <a:lvl1pPr>
              <a:defRPr sz="1950"/>
            </a:lvl1pPr>
            <a:lvl2pPr>
              <a:defRPr sz="1650"/>
            </a:lvl2pPr>
            <a:lvl3pPr>
              <a:defRPr sz="1350"/>
            </a:lvl3pPr>
            <a:lvl4pPr>
              <a:defRPr sz="1049"/>
            </a:lvl4pPr>
            <a:lvl5pPr>
              <a:defRPr sz="749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69207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3">
            <a:extLst>
              <a:ext uri="{FF2B5EF4-FFF2-40B4-BE49-F238E27FC236}">
                <a16:creationId xmlns:a16="http://schemas.microsoft.com/office/drawing/2014/main" id="{A5E06EBE-A7FD-4A04-A7BA-5687111BEA03}"/>
              </a:ext>
            </a:extLst>
          </p:cNvPr>
          <p:cNvSpPr/>
          <p:nvPr/>
        </p:nvSpPr>
        <p:spPr bwMode="auto">
          <a:xfrm rot="5400000" flipH="1" flipV="1">
            <a:off x="2009775" y="-1281113"/>
            <a:ext cx="5124451" cy="7686676"/>
          </a:xfrm>
          <a:custGeom>
            <a:avLst/>
            <a:gdLst>
              <a:gd name="connsiteX0" fmla="*/ 2235198 w 2235198"/>
              <a:gd name="connsiteY0" fmla="*/ 0 h 4470400"/>
              <a:gd name="connsiteX1" fmla="*/ 2235198 w 2235198"/>
              <a:gd name="connsiteY1" fmla="*/ 4470400 h 4470400"/>
              <a:gd name="connsiteX2" fmla="*/ 2006663 w 2235198"/>
              <a:gd name="connsiteY2" fmla="*/ 4458860 h 4470400"/>
              <a:gd name="connsiteX3" fmla="*/ 0 w 2235198"/>
              <a:gd name="connsiteY3" fmla="*/ 2235200 h 4470400"/>
              <a:gd name="connsiteX4" fmla="*/ 2006663 w 2235198"/>
              <a:gd name="connsiteY4" fmla="*/ 11540 h 447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5198" h="4470400">
                <a:moveTo>
                  <a:pt x="2235198" y="0"/>
                </a:moveTo>
                <a:lnTo>
                  <a:pt x="2235198" y="4470400"/>
                </a:lnTo>
                <a:lnTo>
                  <a:pt x="2006663" y="4458860"/>
                </a:lnTo>
                <a:cubicBezTo>
                  <a:pt x="879551" y="4344396"/>
                  <a:pt x="0" y="3392513"/>
                  <a:pt x="0" y="2235200"/>
                </a:cubicBezTo>
                <a:cubicBezTo>
                  <a:pt x="0" y="1077887"/>
                  <a:pt x="879551" y="126005"/>
                  <a:pt x="2006663" y="11540"/>
                </a:cubicBezTo>
                <a:close/>
              </a:path>
            </a:pathLst>
          </a:custGeom>
          <a:solidFill>
            <a:srgbClr val="009EE3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 sz="1350" dirty="0">
              <a:latin typeface="Segoe UI" panose="020B0502040204020203" pitchFamily="34" charset="0"/>
            </a:endParaRPr>
          </a:p>
        </p:txBody>
      </p:sp>
      <p:sp>
        <p:nvSpPr>
          <p:cNvPr id="4" name="Freeform: Shape 2">
            <a:extLst>
              <a:ext uri="{FF2B5EF4-FFF2-40B4-BE49-F238E27FC236}">
                <a16:creationId xmlns:a16="http://schemas.microsoft.com/office/drawing/2014/main" id="{D166DF36-7D3A-4D9F-91F7-1158A576093A}"/>
              </a:ext>
            </a:extLst>
          </p:cNvPr>
          <p:cNvSpPr/>
          <p:nvPr/>
        </p:nvSpPr>
        <p:spPr bwMode="auto">
          <a:xfrm rot="5400000" flipH="1" flipV="1">
            <a:off x="2632075" y="-969962"/>
            <a:ext cx="3879850" cy="5819775"/>
          </a:xfrm>
          <a:custGeom>
            <a:avLst/>
            <a:gdLst>
              <a:gd name="connsiteX0" fmla="*/ 2235198 w 2235198"/>
              <a:gd name="connsiteY0" fmla="*/ 0 h 4470400"/>
              <a:gd name="connsiteX1" fmla="*/ 2235198 w 2235198"/>
              <a:gd name="connsiteY1" fmla="*/ 4470400 h 4470400"/>
              <a:gd name="connsiteX2" fmla="*/ 2006663 w 2235198"/>
              <a:gd name="connsiteY2" fmla="*/ 4458860 h 4470400"/>
              <a:gd name="connsiteX3" fmla="*/ 0 w 2235198"/>
              <a:gd name="connsiteY3" fmla="*/ 2235200 h 4470400"/>
              <a:gd name="connsiteX4" fmla="*/ 2006663 w 2235198"/>
              <a:gd name="connsiteY4" fmla="*/ 11540 h 447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5198" h="4470400">
                <a:moveTo>
                  <a:pt x="2235198" y="0"/>
                </a:moveTo>
                <a:lnTo>
                  <a:pt x="2235198" y="4470400"/>
                </a:lnTo>
                <a:lnTo>
                  <a:pt x="2006663" y="4458860"/>
                </a:lnTo>
                <a:cubicBezTo>
                  <a:pt x="879551" y="4344396"/>
                  <a:pt x="0" y="3392513"/>
                  <a:pt x="0" y="2235200"/>
                </a:cubicBezTo>
                <a:cubicBezTo>
                  <a:pt x="0" y="1077887"/>
                  <a:pt x="879551" y="126005"/>
                  <a:pt x="2006663" y="11540"/>
                </a:cubicBezTo>
                <a:close/>
              </a:path>
            </a:pathLst>
          </a:custGeom>
          <a:solidFill>
            <a:srgbClr val="009E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 sz="1350" dirty="0">
              <a:latin typeface="Segoe UI" panose="020B0502040204020203" pitchFamily="34" charset="0"/>
            </a:endParaRP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0"/>
          </p:nvPr>
        </p:nvSpPr>
        <p:spPr>
          <a:xfrm>
            <a:off x="1958578" y="804852"/>
            <a:ext cx="5226844" cy="10112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301" b="1">
                <a:solidFill>
                  <a:schemeClr val="bg1"/>
                </a:solidFill>
              </a:defRPr>
            </a:lvl1pPr>
            <a:lvl2pPr marL="342913" indent="0">
              <a:buNone/>
              <a:defRPr/>
            </a:lvl2pPr>
            <a:lvl3pPr marL="685828" indent="0">
              <a:buNone/>
              <a:defRPr/>
            </a:lvl3pPr>
            <a:lvl4pPr marL="1028741" indent="0">
              <a:buNone/>
              <a:defRPr/>
            </a:lvl4pPr>
            <a:lvl5pPr marL="1371654" indent="0"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151013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894A0042-6A7D-4696-9EC7-C7774B4DC1BF}"/>
              </a:ext>
            </a:extLst>
          </p:cNvPr>
          <p:cNvSpPr/>
          <p:nvPr/>
        </p:nvSpPr>
        <p:spPr>
          <a:xfrm>
            <a:off x="873920" y="376238"/>
            <a:ext cx="1150144" cy="1533526"/>
          </a:xfrm>
          <a:prstGeom prst="ellipse">
            <a:avLst/>
          </a:prstGeom>
          <a:solidFill>
            <a:srgbClr val="7FCE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 sz="1350" dirty="0">
              <a:latin typeface="Segoe UI" panose="020B0502040204020203" pitchFamily="34" charset="0"/>
            </a:endParaRPr>
          </a:p>
        </p:txBody>
      </p:sp>
      <p:sp>
        <p:nvSpPr>
          <p:cNvPr id="4" name="Titel 5"/>
          <p:cNvSpPr>
            <a:spLocks noGrp="1"/>
          </p:cNvSpPr>
          <p:nvPr>
            <p:ph type="title"/>
          </p:nvPr>
        </p:nvSpPr>
        <p:spPr>
          <a:xfrm>
            <a:off x="1332309" y="518139"/>
            <a:ext cx="7886701" cy="1325562"/>
          </a:xfrm>
        </p:spPr>
        <p:txBody>
          <a:bodyPr/>
          <a:lstStyle>
            <a:lvl1pPr>
              <a:defRPr sz="3601" b="1"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6" name="Textplatzhalter 10"/>
          <p:cNvSpPr>
            <a:spLocks noGrp="1"/>
          </p:cNvSpPr>
          <p:nvPr>
            <p:ph type="body" sz="quarter" idx="10"/>
          </p:nvPr>
        </p:nvSpPr>
        <p:spPr>
          <a:xfrm>
            <a:off x="1880274" y="2434350"/>
            <a:ext cx="5395566" cy="36208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641406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A976DEDC-7A73-4FA1-9690-AC09E574DA73}"/>
              </a:ext>
            </a:extLst>
          </p:cNvPr>
          <p:cNvSpPr/>
          <p:nvPr/>
        </p:nvSpPr>
        <p:spPr>
          <a:xfrm>
            <a:off x="873920" y="376238"/>
            <a:ext cx="1150144" cy="1533526"/>
          </a:xfrm>
          <a:prstGeom prst="ellipse">
            <a:avLst/>
          </a:prstGeom>
          <a:solidFill>
            <a:srgbClr val="009E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 sz="1350" dirty="0">
              <a:latin typeface="Segoe UI" panose="020B0502040204020203" pitchFamily="34" charset="0"/>
            </a:endParaRPr>
          </a:p>
        </p:txBody>
      </p:sp>
      <p:sp>
        <p:nvSpPr>
          <p:cNvPr id="4" name="Titel 5"/>
          <p:cNvSpPr>
            <a:spLocks noGrp="1"/>
          </p:cNvSpPr>
          <p:nvPr>
            <p:ph type="title"/>
          </p:nvPr>
        </p:nvSpPr>
        <p:spPr>
          <a:xfrm>
            <a:off x="1332309" y="518139"/>
            <a:ext cx="7886701" cy="1325562"/>
          </a:xfrm>
        </p:spPr>
        <p:txBody>
          <a:bodyPr/>
          <a:lstStyle>
            <a:lvl1pPr>
              <a:defRPr sz="3601" b="1"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6" name="Textplatzhalter 10"/>
          <p:cNvSpPr>
            <a:spLocks noGrp="1"/>
          </p:cNvSpPr>
          <p:nvPr>
            <p:ph type="body" sz="quarter" idx="10"/>
          </p:nvPr>
        </p:nvSpPr>
        <p:spPr>
          <a:xfrm>
            <a:off x="1880274" y="2434350"/>
            <a:ext cx="5395566" cy="36208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82054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AFA9B0B1-CF6F-479F-AEA7-91CEAA2F8F7B}"/>
              </a:ext>
            </a:extLst>
          </p:cNvPr>
          <p:cNvSpPr/>
          <p:nvPr/>
        </p:nvSpPr>
        <p:spPr>
          <a:xfrm>
            <a:off x="873920" y="376238"/>
            <a:ext cx="1150144" cy="1533526"/>
          </a:xfrm>
          <a:prstGeom prst="ellipse">
            <a:avLst/>
          </a:prstGeom>
          <a:solidFill>
            <a:srgbClr val="0078AA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 sz="1350" dirty="0">
              <a:latin typeface="Segoe UI" panose="020B0502040204020203" pitchFamily="34" charset="0"/>
            </a:endParaRPr>
          </a:p>
        </p:txBody>
      </p:sp>
      <p:sp>
        <p:nvSpPr>
          <p:cNvPr id="4" name="Titel 5"/>
          <p:cNvSpPr>
            <a:spLocks noGrp="1"/>
          </p:cNvSpPr>
          <p:nvPr>
            <p:ph type="title"/>
          </p:nvPr>
        </p:nvSpPr>
        <p:spPr>
          <a:xfrm>
            <a:off x="1332309" y="518139"/>
            <a:ext cx="7886701" cy="1325562"/>
          </a:xfrm>
        </p:spPr>
        <p:txBody>
          <a:bodyPr/>
          <a:lstStyle>
            <a:lvl1pPr>
              <a:defRPr sz="3601" b="1"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6" name="Textplatzhalter 10"/>
          <p:cNvSpPr>
            <a:spLocks noGrp="1"/>
          </p:cNvSpPr>
          <p:nvPr>
            <p:ph type="body" sz="quarter" idx="10"/>
          </p:nvPr>
        </p:nvSpPr>
        <p:spPr>
          <a:xfrm>
            <a:off x="1880274" y="2434350"/>
            <a:ext cx="5395566" cy="36208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16560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0B6E6DCB-6B72-42DC-A1E7-E6ED2DCDCC0B}"/>
              </a:ext>
            </a:extLst>
          </p:cNvPr>
          <p:cNvSpPr/>
          <p:nvPr/>
        </p:nvSpPr>
        <p:spPr>
          <a:xfrm>
            <a:off x="873920" y="376238"/>
            <a:ext cx="1150144" cy="1533526"/>
          </a:xfrm>
          <a:prstGeom prst="ellipse">
            <a:avLst/>
          </a:prstGeom>
          <a:solidFill>
            <a:srgbClr val="7FCE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 sz="1350" dirty="0">
              <a:latin typeface="Segoe UI" panose="020B0502040204020203" pitchFamily="34" charset="0"/>
            </a:endParaRPr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10"/>
          </p:nvPr>
        </p:nvSpPr>
        <p:spPr>
          <a:xfrm>
            <a:off x="1340019" y="2316545"/>
            <a:ext cx="3029115" cy="307022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1332309" y="518139"/>
            <a:ext cx="7886701" cy="1325562"/>
          </a:xfrm>
        </p:spPr>
        <p:txBody>
          <a:bodyPr/>
          <a:lstStyle>
            <a:lvl1pPr>
              <a:defRPr sz="3601" b="1"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5368316" y="1985598"/>
            <a:ext cx="3528916" cy="4872403"/>
          </a:xfrm>
          <a:prstGeom prst="rect">
            <a:avLst/>
          </a:prstGeom>
          <a:pattFill prst="pct20">
            <a:fgClr>
              <a:schemeClr val="accent2"/>
            </a:fgClr>
            <a:bgClr>
              <a:schemeClr val="bg1"/>
            </a:bgClr>
          </a:pattFill>
        </p:spPr>
        <p:txBody>
          <a:bodyPr rtlCol="0">
            <a:normAutofit/>
          </a:bodyPr>
          <a:lstStyle/>
          <a:p>
            <a:pPr lvl="0"/>
            <a:r>
              <a:rPr lang="de-DE" noProof="0"/>
              <a:t>Bild durch Klicken auf Symbol hinzufügen</a:t>
            </a:r>
            <a:endParaRPr lang="en-ID" noProof="0"/>
          </a:p>
        </p:txBody>
      </p:sp>
    </p:spTree>
    <p:extLst>
      <p:ext uri="{BB962C8B-B14F-4D97-AF65-F5344CB8AC3E}">
        <p14:creationId xmlns:p14="http://schemas.microsoft.com/office/powerpoint/2010/main" val="1228589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EE40F8E8-9923-44F8-8F95-BE3BA9285AFE}"/>
              </a:ext>
            </a:extLst>
          </p:cNvPr>
          <p:cNvSpPr/>
          <p:nvPr/>
        </p:nvSpPr>
        <p:spPr>
          <a:xfrm>
            <a:off x="873920" y="376238"/>
            <a:ext cx="1150144" cy="1533526"/>
          </a:xfrm>
          <a:prstGeom prst="ellipse">
            <a:avLst/>
          </a:prstGeom>
          <a:solidFill>
            <a:srgbClr val="40B6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 sz="1350" dirty="0">
              <a:latin typeface="Segoe UI" panose="020B0502040204020203" pitchFamily="34" charset="0"/>
            </a:endParaRPr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10"/>
          </p:nvPr>
        </p:nvSpPr>
        <p:spPr>
          <a:xfrm>
            <a:off x="1340019" y="2316545"/>
            <a:ext cx="3029115" cy="307022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1332309" y="518139"/>
            <a:ext cx="7886701" cy="1325562"/>
          </a:xfrm>
        </p:spPr>
        <p:txBody>
          <a:bodyPr/>
          <a:lstStyle>
            <a:lvl1pPr>
              <a:defRPr sz="3601" b="1"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13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5368316" y="1985598"/>
            <a:ext cx="3528916" cy="4872403"/>
          </a:xfrm>
          <a:prstGeom prst="rect">
            <a:avLst/>
          </a:prstGeom>
          <a:pattFill prst="pct20">
            <a:fgClr>
              <a:schemeClr val="accent2"/>
            </a:fgClr>
            <a:bgClr>
              <a:schemeClr val="bg1"/>
            </a:bgClr>
          </a:pattFill>
        </p:spPr>
        <p:txBody>
          <a:bodyPr rtlCol="0">
            <a:normAutofit/>
          </a:bodyPr>
          <a:lstStyle/>
          <a:p>
            <a:pPr lvl="0"/>
            <a:r>
              <a:rPr lang="de-DE" noProof="0"/>
              <a:t>Bild durch Klicken auf Symbol hinzufügen</a:t>
            </a:r>
            <a:endParaRPr lang="en-ID" noProof="0"/>
          </a:p>
        </p:txBody>
      </p:sp>
    </p:spTree>
    <p:extLst>
      <p:ext uri="{BB962C8B-B14F-4D97-AF65-F5344CB8AC3E}">
        <p14:creationId xmlns:p14="http://schemas.microsoft.com/office/powerpoint/2010/main" val="396025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4">
            <a:extLst>
              <a:ext uri="{FF2B5EF4-FFF2-40B4-BE49-F238E27FC236}">
                <a16:creationId xmlns:a16="http://schemas.microsoft.com/office/drawing/2014/main" id="{67FBBDD4-5E41-4494-BF6C-42EEEB004A71}"/>
              </a:ext>
            </a:extLst>
          </p:cNvPr>
          <p:cNvSpPr/>
          <p:nvPr/>
        </p:nvSpPr>
        <p:spPr>
          <a:xfrm>
            <a:off x="873920" y="376238"/>
            <a:ext cx="1150144" cy="1533526"/>
          </a:xfrm>
          <a:prstGeom prst="ellipse">
            <a:avLst/>
          </a:prstGeom>
          <a:solidFill>
            <a:srgbClr val="0078AA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 sz="1350" dirty="0">
              <a:latin typeface="Segoe UI" panose="020B0502040204020203" pitchFamily="34" charset="0"/>
            </a:endParaRPr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10"/>
          </p:nvPr>
        </p:nvSpPr>
        <p:spPr>
          <a:xfrm>
            <a:off x="1340019" y="2316545"/>
            <a:ext cx="3029115" cy="307022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1332309" y="518139"/>
            <a:ext cx="7886701" cy="1325562"/>
          </a:xfrm>
        </p:spPr>
        <p:txBody>
          <a:bodyPr/>
          <a:lstStyle>
            <a:lvl1pPr>
              <a:defRPr sz="3601" b="1"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5368316" y="1985598"/>
            <a:ext cx="3528916" cy="4872403"/>
          </a:xfrm>
          <a:prstGeom prst="rect">
            <a:avLst/>
          </a:prstGeom>
          <a:pattFill prst="pct20">
            <a:fgClr>
              <a:schemeClr val="accent2"/>
            </a:fgClr>
            <a:bgClr>
              <a:schemeClr val="bg1"/>
            </a:bgClr>
          </a:pattFill>
        </p:spPr>
        <p:txBody>
          <a:bodyPr rtlCol="0">
            <a:normAutofit/>
          </a:bodyPr>
          <a:lstStyle/>
          <a:p>
            <a:pPr lvl="0"/>
            <a:r>
              <a:rPr lang="de-DE" noProof="0"/>
              <a:t>Bild durch Klicken auf Symbol hinzufügen</a:t>
            </a:r>
            <a:endParaRPr lang="en-ID" noProof="0"/>
          </a:p>
        </p:txBody>
      </p:sp>
    </p:spTree>
    <p:extLst>
      <p:ext uri="{BB962C8B-B14F-4D97-AF65-F5344CB8AC3E}">
        <p14:creationId xmlns:p14="http://schemas.microsoft.com/office/powerpoint/2010/main" val="1843773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id="{BEC8E34E-7124-47CC-8FEF-BDAC827379F4}"/>
              </a:ext>
            </a:extLst>
          </p:cNvPr>
          <p:cNvSpPr/>
          <p:nvPr/>
        </p:nvSpPr>
        <p:spPr>
          <a:xfrm flipH="1">
            <a:off x="1" y="1193803"/>
            <a:ext cx="1676400" cy="4470399"/>
          </a:xfrm>
          <a:custGeom>
            <a:avLst/>
            <a:gdLst>
              <a:gd name="connsiteX0" fmla="*/ 2235198 w 2235198"/>
              <a:gd name="connsiteY0" fmla="*/ 0 h 4470400"/>
              <a:gd name="connsiteX1" fmla="*/ 2235198 w 2235198"/>
              <a:gd name="connsiteY1" fmla="*/ 4470400 h 4470400"/>
              <a:gd name="connsiteX2" fmla="*/ 2006663 w 2235198"/>
              <a:gd name="connsiteY2" fmla="*/ 4458860 h 4470400"/>
              <a:gd name="connsiteX3" fmla="*/ 0 w 2235198"/>
              <a:gd name="connsiteY3" fmla="*/ 2235200 h 4470400"/>
              <a:gd name="connsiteX4" fmla="*/ 2006663 w 2235198"/>
              <a:gd name="connsiteY4" fmla="*/ 11540 h 447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5198" h="4470400">
                <a:moveTo>
                  <a:pt x="2235198" y="0"/>
                </a:moveTo>
                <a:lnTo>
                  <a:pt x="2235198" y="4470400"/>
                </a:lnTo>
                <a:lnTo>
                  <a:pt x="2006663" y="4458860"/>
                </a:lnTo>
                <a:cubicBezTo>
                  <a:pt x="879551" y="4344396"/>
                  <a:pt x="0" y="3392513"/>
                  <a:pt x="0" y="2235200"/>
                </a:cubicBezTo>
                <a:cubicBezTo>
                  <a:pt x="0" y="1077887"/>
                  <a:pt x="879551" y="126005"/>
                  <a:pt x="2006663" y="11540"/>
                </a:cubicBezTo>
                <a:close/>
              </a:path>
            </a:pathLst>
          </a:custGeom>
          <a:solidFill>
            <a:srgbClr val="40C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 sz="1350" dirty="0">
              <a:latin typeface="Segoe UI" panose="020B0502040204020203" pitchFamily="34" charset="0"/>
            </a:endParaRPr>
          </a:p>
        </p:txBody>
      </p:sp>
      <p:sp>
        <p:nvSpPr>
          <p:cNvPr id="5" name="Rectangle: Rounded Corners 2">
            <a:extLst>
              <a:ext uri="{FF2B5EF4-FFF2-40B4-BE49-F238E27FC236}">
                <a16:creationId xmlns:a16="http://schemas.microsoft.com/office/drawing/2014/main" id="{DD91566D-8AFB-4941-A4E5-DAB2666E0AF7}"/>
              </a:ext>
            </a:extLst>
          </p:cNvPr>
          <p:cNvSpPr/>
          <p:nvPr/>
        </p:nvSpPr>
        <p:spPr>
          <a:xfrm>
            <a:off x="992983" y="2600328"/>
            <a:ext cx="6066234" cy="1657349"/>
          </a:xfrm>
          <a:prstGeom prst="roundRect">
            <a:avLst>
              <a:gd name="adj" fmla="val 50000"/>
            </a:avLst>
          </a:prstGeom>
          <a:solidFill>
            <a:srgbClr val="0078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 sz="1350" dirty="0">
              <a:latin typeface="Segoe UI" panose="020B0502040204020203" pitchFamily="34" charset="0"/>
            </a:endParaRPr>
          </a:p>
        </p:txBody>
      </p:sp>
      <p:pic>
        <p:nvPicPr>
          <p:cNvPr id="7" name="Grafik 11">
            <a:extLst>
              <a:ext uri="{FF2B5EF4-FFF2-40B4-BE49-F238E27FC236}">
                <a16:creationId xmlns:a16="http://schemas.microsoft.com/office/drawing/2014/main" id="{C901CE7B-F050-4B32-ABA4-3996122613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755" y="227014"/>
            <a:ext cx="1676400" cy="569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Bildplatzhalter 9"/>
          <p:cNvSpPr>
            <a:spLocks noGrp="1"/>
          </p:cNvSpPr>
          <p:nvPr>
            <p:ph type="pic" sz="quarter" idx="10"/>
          </p:nvPr>
        </p:nvSpPr>
        <p:spPr>
          <a:xfrm>
            <a:off x="5901157" y="0"/>
            <a:ext cx="3242845" cy="6858000"/>
          </a:xfrm>
          <a:custGeom>
            <a:avLst/>
            <a:gdLst>
              <a:gd name="connsiteX0" fmla="*/ 1334767 w 4323793"/>
              <a:gd name="connsiteY0" fmla="*/ 0 h 6858000"/>
              <a:gd name="connsiteX1" fmla="*/ 4323793 w 4323793"/>
              <a:gd name="connsiteY1" fmla="*/ 0 h 6858000"/>
              <a:gd name="connsiteX2" fmla="*/ 4323793 w 4323793"/>
              <a:gd name="connsiteY2" fmla="*/ 6858000 h 6858000"/>
              <a:gd name="connsiteX3" fmla="*/ 1334764 w 4323793"/>
              <a:gd name="connsiteY3" fmla="*/ 6858000 h 6858000"/>
              <a:gd name="connsiteX4" fmla="*/ 1172510 w 4323793"/>
              <a:gd name="connsiteY4" fmla="*/ 6695262 h 6858000"/>
              <a:gd name="connsiteX5" fmla="*/ 51201 w 4323793"/>
              <a:gd name="connsiteY5" fmla="*/ 4635094 h 6858000"/>
              <a:gd name="connsiteX6" fmla="*/ 0 w 4323793"/>
              <a:gd name="connsiteY6" fmla="*/ 4413250 h 6858000"/>
              <a:gd name="connsiteX7" fmla="*/ 731115 w 4323793"/>
              <a:gd name="connsiteY7" fmla="*/ 4413250 h 6858000"/>
              <a:gd name="connsiteX8" fmla="*/ 1715365 w 4323793"/>
              <a:gd name="connsiteY8" fmla="*/ 3429000 h 6858000"/>
              <a:gd name="connsiteX9" fmla="*/ 731115 w 4323793"/>
              <a:gd name="connsiteY9" fmla="*/ 2444750 h 6858000"/>
              <a:gd name="connsiteX10" fmla="*/ 1 w 4323793"/>
              <a:gd name="connsiteY10" fmla="*/ 2444750 h 6858000"/>
              <a:gd name="connsiteX11" fmla="*/ 51201 w 4323793"/>
              <a:gd name="connsiteY11" fmla="*/ 2222909 h 6858000"/>
              <a:gd name="connsiteX12" fmla="*/ 1172510 w 4323793"/>
              <a:gd name="connsiteY12" fmla="*/ 16274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323793" h="6858000">
                <a:moveTo>
                  <a:pt x="1334767" y="0"/>
                </a:moveTo>
                <a:lnTo>
                  <a:pt x="4323793" y="0"/>
                </a:lnTo>
                <a:lnTo>
                  <a:pt x="4323793" y="6858000"/>
                </a:lnTo>
                <a:lnTo>
                  <a:pt x="1334764" y="6858000"/>
                </a:lnTo>
                <a:lnTo>
                  <a:pt x="1172510" y="6695262"/>
                </a:lnTo>
                <a:cubicBezTo>
                  <a:pt x="643305" y="6119937"/>
                  <a:pt x="252050" y="5415729"/>
                  <a:pt x="51201" y="4635094"/>
                </a:cubicBezTo>
                <a:lnTo>
                  <a:pt x="0" y="4413250"/>
                </a:lnTo>
                <a:lnTo>
                  <a:pt x="731115" y="4413250"/>
                </a:lnTo>
                <a:cubicBezTo>
                  <a:pt x="1274701" y="4413250"/>
                  <a:pt x="1715365" y="3972586"/>
                  <a:pt x="1715365" y="3429000"/>
                </a:cubicBezTo>
                <a:cubicBezTo>
                  <a:pt x="1715365" y="2885414"/>
                  <a:pt x="1274701" y="2444750"/>
                  <a:pt x="731115" y="2444750"/>
                </a:cubicBezTo>
                <a:lnTo>
                  <a:pt x="1" y="2444750"/>
                </a:lnTo>
                <a:lnTo>
                  <a:pt x="51201" y="2222909"/>
                </a:lnTo>
                <a:cubicBezTo>
                  <a:pt x="252050" y="1442274"/>
                  <a:pt x="643305" y="738066"/>
                  <a:pt x="1172510" y="162741"/>
                </a:cubicBezTo>
                <a:close/>
              </a:path>
            </a:pathLst>
          </a:custGeom>
          <a:pattFill prst="pct20">
            <a:fgClr>
              <a:schemeClr val="accent2"/>
            </a:fgClr>
            <a:bgClr>
              <a:schemeClr val="bg1"/>
            </a:bgClr>
          </a:pattFill>
        </p:spPr>
        <p:txBody>
          <a:bodyPr wrap="square" rtlCol="0"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en-ID" noProof="0" dirty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1320970" y="2766221"/>
            <a:ext cx="5426565" cy="1325562"/>
          </a:xfrm>
        </p:spPr>
        <p:txBody>
          <a:bodyPr/>
          <a:lstStyle>
            <a:lvl1pPr algn="ctr">
              <a:defRPr sz="4050" b="1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67835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id="{86176B99-7F4F-4A96-9AB1-F132DBF9EC00}"/>
              </a:ext>
            </a:extLst>
          </p:cNvPr>
          <p:cNvSpPr/>
          <p:nvPr/>
        </p:nvSpPr>
        <p:spPr>
          <a:xfrm flipH="1">
            <a:off x="1" y="1193803"/>
            <a:ext cx="1676400" cy="4470399"/>
          </a:xfrm>
          <a:custGeom>
            <a:avLst/>
            <a:gdLst>
              <a:gd name="connsiteX0" fmla="*/ 2235198 w 2235198"/>
              <a:gd name="connsiteY0" fmla="*/ 0 h 4470400"/>
              <a:gd name="connsiteX1" fmla="*/ 2235198 w 2235198"/>
              <a:gd name="connsiteY1" fmla="*/ 4470400 h 4470400"/>
              <a:gd name="connsiteX2" fmla="*/ 2006663 w 2235198"/>
              <a:gd name="connsiteY2" fmla="*/ 4458860 h 4470400"/>
              <a:gd name="connsiteX3" fmla="*/ 0 w 2235198"/>
              <a:gd name="connsiteY3" fmla="*/ 2235200 h 4470400"/>
              <a:gd name="connsiteX4" fmla="*/ 2006663 w 2235198"/>
              <a:gd name="connsiteY4" fmla="*/ 11540 h 447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5198" h="4470400">
                <a:moveTo>
                  <a:pt x="2235198" y="0"/>
                </a:moveTo>
                <a:lnTo>
                  <a:pt x="2235198" y="4470400"/>
                </a:lnTo>
                <a:lnTo>
                  <a:pt x="2006663" y="4458860"/>
                </a:lnTo>
                <a:cubicBezTo>
                  <a:pt x="879551" y="4344396"/>
                  <a:pt x="0" y="3392513"/>
                  <a:pt x="0" y="2235200"/>
                </a:cubicBezTo>
                <a:cubicBezTo>
                  <a:pt x="0" y="1077887"/>
                  <a:pt x="879551" y="126005"/>
                  <a:pt x="2006663" y="11540"/>
                </a:cubicBezTo>
                <a:close/>
              </a:path>
            </a:pathLst>
          </a:custGeom>
          <a:solidFill>
            <a:srgbClr val="40C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 sz="1350" dirty="0">
              <a:latin typeface="Segoe UI" panose="020B0502040204020203" pitchFamily="34" charset="0"/>
            </a:endParaRPr>
          </a:p>
        </p:txBody>
      </p:sp>
      <p:sp>
        <p:nvSpPr>
          <p:cNvPr id="5" name="Rectangle: Rounded Corners 2">
            <a:extLst>
              <a:ext uri="{FF2B5EF4-FFF2-40B4-BE49-F238E27FC236}">
                <a16:creationId xmlns:a16="http://schemas.microsoft.com/office/drawing/2014/main" id="{98E3EDF7-0312-40B1-B8D9-51DEEA05C4B3}"/>
              </a:ext>
            </a:extLst>
          </p:cNvPr>
          <p:cNvSpPr/>
          <p:nvPr/>
        </p:nvSpPr>
        <p:spPr>
          <a:xfrm>
            <a:off x="992983" y="2600328"/>
            <a:ext cx="6066234" cy="1657349"/>
          </a:xfrm>
          <a:prstGeom prst="roundRect">
            <a:avLst>
              <a:gd name="adj" fmla="val 50000"/>
            </a:avLst>
          </a:prstGeom>
          <a:solidFill>
            <a:srgbClr val="0078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 sz="1350" dirty="0">
              <a:latin typeface="Segoe UI" panose="020B0502040204020203" pitchFamily="34" charset="0"/>
            </a:endParaRPr>
          </a:p>
        </p:txBody>
      </p:sp>
      <p:pic>
        <p:nvPicPr>
          <p:cNvPr id="7" name="Grafik 5">
            <a:extLst>
              <a:ext uri="{FF2B5EF4-FFF2-40B4-BE49-F238E27FC236}">
                <a16:creationId xmlns:a16="http://schemas.microsoft.com/office/drawing/2014/main" id="{A2E6840A-B920-4A31-ACBD-140C0DB571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63" y="227014"/>
            <a:ext cx="920354" cy="566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Bildplatzhalter 9"/>
          <p:cNvSpPr>
            <a:spLocks noGrp="1"/>
          </p:cNvSpPr>
          <p:nvPr>
            <p:ph type="pic" sz="quarter" idx="10"/>
          </p:nvPr>
        </p:nvSpPr>
        <p:spPr>
          <a:xfrm>
            <a:off x="5901157" y="0"/>
            <a:ext cx="3242845" cy="6858000"/>
          </a:xfrm>
          <a:custGeom>
            <a:avLst/>
            <a:gdLst>
              <a:gd name="connsiteX0" fmla="*/ 1334767 w 4323793"/>
              <a:gd name="connsiteY0" fmla="*/ 0 h 6858000"/>
              <a:gd name="connsiteX1" fmla="*/ 4323793 w 4323793"/>
              <a:gd name="connsiteY1" fmla="*/ 0 h 6858000"/>
              <a:gd name="connsiteX2" fmla="*/ 4323793 w 4323793"/>
              <a:gd name="connsiteY2" fmla="*/ 6858000 h 6858000"/>
              <a:gd name="connsiteX3" fmla="*/ 1334764 w 4323793"/>
              <a:gd name="connsiteY3" fmla="*/ 6858000 h 6858000"/>
              <a:gd name="connsiteX4" fmla="*/ 1172510 w 4323793"/>
              <a:gd name="connsiteY4" fmla="*/ 6695262 h 6858000"/>
              <a:gd name="connsiteX5" fmla="*/ 51201 w 4323793"/>
              <a:gd name="connsiteY5" fmla="*/ 4635094 h 6858000"/>
              <a:gd name="connsiteX6" fmla="*/ 0 w 4323793"/>
              <a:gd name="connsiteY6" fmla="*/ 4413250 h 6858000"/>
              <a:gd name="connsiteX7" fmla="*/ 731115 w 4323793"/>
              <a:gd name="connsiteY7" fmla="*/ 4413250 h 6858000"/>
              <a:gd name="connsiteX8" fmla="*/ 1715365 w 4323793"/>
              <a:gd name="connsiteY8" fmla="*/ 3429000 h 6858000"/>
              <a:gd name="connsiteX9" fmla="*/ 731115 w 4323793"/>
              <a:gd name="connsiteY9" fmla="*/ 2444750 h 6858000"/>
              <a:gd name="connsiteX10" fmla="*/ 1 w 4323793"/>
              <a:gd name="connsiteY10" fmla="*/ 2444750 h 6858000"/>
              <a:gd name="connsiteX11" fmla="*/ 51201 w 4323793"/>
              <a:gd name="connsiteY11" fmla="*/ 2222909 h 6858000"/>
              <a:gd name="connsiteX12" fmla="*/ 1172510 w 4323793"/>
              <a:gd name="connsiteY12" fmla="*/ 16274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323793" h="6858000">
                <a:moveTo>
                  <a:pt x="1334767" y="0"/>
                </a:moveTo>
                <a:lnTo>
                  <a:pt x="4323793" y="0"/>
                </a:lnTo>
                <a:lnTo>
                  <a:pt x="4323793" y="6858000"/>
                </a:lnTo>
                <a:lnTo>
                  <a:pt x="1334764" y="6858000"/>
                </a:lnTo>
                <a:lnTo>
                  <a:pt x="1172510" y="6695262"/>
                </a:lnTo>
                <a:cubicBezTo>
                  <a:pt x="643305" y="6119937"/>
                  <a:pt x="252050" y="5415729"/>
                  <a:pt x="51201" y="4635094"/>
                </a:cubicBezTo>
                <a:lnTo>
                  <a:pt x="0" y="4413250"/>
                </a:lnTo>
                <a:lnTo>
                  <a:pt x="731115" y="4413250"/>
                </a:lnTo>
                <a:cubicBezTo>
                  <a:pt x="1274701" y="4413250"/>
                  <a:pt x="1715365" y="3972586"/>
                  <a:pt x="1715365" y="3429000"/>
                </a:cubicBezTo>
                <a:cubicBezTo>
                  <a:pt x="1715365" y="2885414"/>
                  <a:pt x="1274701" y="2444750"/>
                  <a:pt x="731115" y="2444750"/>
                </a:cubicBezTo>
                <a:lnTo>
                  <a:pt x="1" y="2444750"/>
                </a:lnTo>
                <a:lnTo>
                  <a:pt x="51201" y="2222909"/>
                </a:lnTo>
                <a:cubicBezTo>
                  <a:pt x="252050" y="1442274"/>
                  <a:pt x="643305" y="738066"/>
                  <a:pt x="1172510" y="162741"/>
                </a:cubicBezTo>
                <a:close/>
              </a:path>
            </a:pathLst>
          </a:custGeom>
          <a:pattFill prst="pct20">
            <a:fgClr>
              <a:schemeClr val="accent2"/>
            </a:fgClr>
            <a:bgClr>
              <a:schemeClr val="bg1"/>
            </a:bgClr>
          </a:pattFill>
        </p:spPr>
        <p:txBody>
          <a:bodyPr wrap="square" rtlCol="0"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en-ID" noProof="0" dirty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1320970" y="2766221"/>
            <a:ext cx="5426565" cy="1325562"/>
          </a:xfrm>
        </p:spPr>
        <p:txBody>
          <a:bodyPr/>
          <a:lstStyle>
            <a:lvl1pPr algn="ctr">
              <a:defRPr sz="4050" b="1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274002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8"/>
          <p:cNvSpPr>
            <a:spLocks noGrp="1"/>
          </p:cNvSpPr>
          <p:nvPr>
            <p:ph type="body" sz="quarter" idx="10"/>
          </p:nvPr>
        </p:nvSpPr>
        <p:spPr>
          <a:xfrm>
            <a:off x="1779984" y="684214"/>
            <a:ext cx="5976937" cy="10239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1" b="1"/>
            </a:lvl1pPr>
            <a:lvl2pPr marL="342913" indent="0">
              <a:buNone/>
              <a:defRPr/>
            </a:lvl2pPr>
            <a:lvl3pPr marL="685828" indent="0">
              <a:buNone/>
              <a:defRPr/>
            </a:lvl3pPr>
            <a:lvl4pPr marL="1028741" indent="0">
              <a:buNone/>
              <a:defRPr/>
            </a:lvl4pPr>
            <a:lvl5pPr marL="1371654" indent="0"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91528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76013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75551" y="0"/>
            <a:ext cx="7163447" cy="6858000"/>
          </a:xfrm>
          <a:custGeom>
            <a:avLst/>
            <a:gdLst>
              <a:gd name="connsiteX0" fmla="*/ 1334767 w 9551264"/>
              <a:gd name="connsiteY0" fmla="*/ 0 h 6858000"/>
              <a:gd name="connsiteX1" fmla="*/ 8120450 w 9551264"/>
              <a:gd name="connsiteY1" fmla="*/ 0 h 6858000"/>
              <a:gd name="connsiteX2" fmla="*/ 8137761 w 9551264"/>
              <a:gd name="connsiteY2" fmla="*/ 16504 h 6858000"/>
              <a:gd name="connsiteX3" fmla="*/ 9551264 w 9551264"/>
              <a:gd name="connsiteY3" fmla="*/ 3429001 h 6858000"/>
              <a:gd name="connsiteX4" fmla="*/ 8137761 w 9551264"/>
              <a:gd name="connsiteY4" fmla="*/ 6841498 h 6858000"/>
              <a:gd name="connsiteX5" fmla="*/ 8120452 w 9551264"/>
              <a:gd name="connsiteY5" fmla="*/ 6858000 h 6858000"/>
              <a:gd name="connsiteX6" fmla="*/ 1334764 w 9551264"/>
              <a:gd name="connsiteY6" fmla="*/ 6858000 h 6858000"/>
              <a:gd name="connsiteX7" fmla="*/ 1172510 w 9551264"/>
              <a:gd name="connsiteY7" fmla="*/ 6695262 h 6858000"/>
              <a:gd name="connsiteX8" fmla="*/ 51201 w 9551264"/>
              <a:gd name="connsiteY8" fmla="*/ 4635094 h 6858000"/>
              <a:gd name="connsiteX9" fmla="*/ 0 w 9551264"/>
              <a:gd name="connsiteY9" fmla="*/ 4413250 h 6858000"/>
              <a:gd name="connsiteX10" fmla="*/ 731115 w 9551264"/>
              <a:gd name="connsiteY10" fmla="*/ 4413250 h 6858000"/>
              <a:gd name="connsiteX11" fmla="*/ 1715365 w 9551264"/>
              <a:gd name="connsiteY11" fmla="*/ 3429000 h 6858000"/>
              <a:gd name="connsiteX12" fmla="*/ 731115 w 9551264"/>
              <a:gd name="connsiteY12" fmla="*/ 2444750 h 6858000"/>
              <a:gd name="connsiteX13" fmla="*/ 1 w 9551264"/>
              <a:gd name="connsiteY13" fmla="*/ 2444750 h 6858000"/>
              <a:gd name="connsiteX14" fmla="*/ 51201 w 9551264"/>
              <a:gd name="connsiteY14" fmla="*/ 2222909 h 6858000"/>
              <a:gd name="connsiteX15" fmla="*/ 1172510 w 9551264"/>
              <a:gd name="connsiteY15" fmla="*/ 16274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551264" h="6858000">
                <a:moveTo>
                  <a:pt x="1334767" y="0"/>
                </a:moveTo>
                <a:lnTo>
                  <a:pt x="8120450" y="0"/>
                </a:lnTo>
                <a:lnTo>
                  <a:pt x="8137761" y="16504"/>
                </a:lnTo>
                <a:cubicBezTo>
                  <a:pt x="9011095" y="889838"/>
                  <a:pt x="9551264" y="2096338"/>
                  <a:pt x="9551264" y="3429001"/>
                </a:cubicBezTo>
                <a:cubicBezTo>
                  <a:pt x="9551264" y="4761664"/>
                  <a:pt x="9011095" y="5968164"/>
                  <a:pt x="8137761" y="6841498"/>
                </a:cubicBezTo>
                <a:lnTo>
                  <a:pt x="8120452" y="6858000"/>
                </a:lnTo>
                <a:lnTo>
                  <a:pt x="1334764" y="6858000"/>
                </a:lnTo>
                <a:lnTo>
                  <a:pt x="1172510" y="6695262"/>
                </a:lnTo>
                <a:cubicBezTo>
                  <a:pt x="643305" y="6119937"/>
                  <a:pt x="252050" y="5415729"/>
                  <a:pt x="51201" y="4635094"/>
                </a:cubicBezTo>
                <a:lnTo>
                  <a:pt x="0" y="4413250"/>
                </a:lnTo>
                <a:lnTo>
                  <a:pt x="731115" y="4413250"/>
                </a:lnTo>
                <a:cubicBezTo>
                  <a:pt x="1274701" y="4413250"/>
                  <a:pt x="1715365" y="3972586"/>
                  <a:pt x="1715365" y="3429000"/>
                </a:cubicBezTo>
                <a:cubicBezTo>
                  <a:pt x="1715365" y="2885414"/>
                  <a:pt x="1274701" y="2444750"/>
                  <a:pt x="731115" y="2444750"/>
                </a:cubicBezTo>
                <a:lnTo>
                  <a:pt x="1" y="2444750"/>
                </a:lnTo>
                <a:lnTo>
                  <a:pt x="51201" y="2222909"/>
                </a:lnTo>
                <a:cubicBezTo>
                  <a:pt x="252050" y="1442274"/>
                  <a:pt x="643305" y="738066"/>
                  <a:pt x="1172510" y="162741"/>
                </a:cubicBezTo>
                <a:close/>
              </a:path>
            </a:pathLst>
          </a:custGeom>
          <a:pattFill prst="pct20">
            <a:fgClr>
              <a:schemeClr val="accent2"/>
            </a:fgClr>
            <a:bgClr>
              <a:schemeClr val="bg1"/>
            </a:bgClr>
          </a:pattFill>
        </p:spPr>
        <p:txBody>
          <a:bodyPr rtlCol="0">
            <a:noAutofit/>
          </a:bodyPr>
          <a:lstStyle/>
          <a:p>
            <a:pPr lvl="0"/>
            <a:r>
              <a:rPr lang="de-DE" noProof="0"/>
              <a:t>Bild durch Klicken auf Symbol hinzufügen</a:t>
            </a:r>
            <a:endParaRPr lang="en-ID" noProof="0"/>
          </a:p>
        </p:txBody>
      </p:sp>
    </p:spTree>
    <p:extLst>
      <p:ext uri="{BB962C8B-B14F-4D97-AF65-F5344CB8AC3E}">
        <p14:creationId xmlns:p14="http://schemas.microsoft.com/office/powerpoint/2010/main" val="15759588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728665" y="1733554"/>
            <a:ext cx="7686674" cy="5124446"/>
          </a:xfrm>
          <a:custGeom>
            <a:avLst/>
            <a:gdLst>
              <a:gd name="connsiteX0" fmla="*/ 5124449 w 10248898"/>
              <a:gd name="connsiteY0" fmla="*/ 0 h 5124446"/>
              <a:gd name="connsiteX1" fmla="*/ 10222441 w 10248898"/>
              <a:gd name="connsiteY1" fmla="*/ 4600504 h 5124446"/>
              <a:gd name="connsiteX2" fmla="*/ 10248898 w 10248898"/>
              <a:gd name="connsiteY2" fmla="*/ 5124446 h 5124446"/>
              <a:gd name="connsiteX3" fmla="*/ 0 w 10248898"/>
              <a:gd name="connsiteY3" fmla="*/ 5124446 h 5124446"/>
              <a:gd name="connsiteX4" fmla="*/ 26457 w 10248898"/>
              <a:gd name="connsiteY4" fmla="*/ 4600504 h 5124446"/>
              <a:gd name="connsiteX5" fmla="*/ 5124449 w 10248898"/>
              <a:gd name="connsiteY5" fmla="*/ 0 h 5124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248898" h="5124446">
                <a:moveTo>
                  <a:pt x="5124449" y="0"/>
                </a:moveTo>
                <a:cubicBezTo>
                  <a:pt x="7777720" y="0"/>
                  <a:pt x="9960020" y="2016471"/>
                  <a:pt x="10222441" y="4600504"/>
                </a:cubicBezTo>
                <a:lnTo>
                  <a:pt x="10248898" y="5124446"/>
                </a:lnTo>
                <a:lnTo>
                  <a:pt x="0" y="5124446"/>
                </a:lnTo>
                <a:lnTo>
                  <a:pt x="26457" y="4600504"/>
                </a:lnTo>
                <a:cubicBezTo>
                  <a:pt x="288881" y="2016471"/>
                  <a:pt x="2471178" y="0"/>
                  <a:pt x="5124449" y="0"/>
                </a:cubicBezTo>
                <a:close/>
              </a:path>
            </a:pathLst>
          </a:custGeom>
          <a:pattFill prst="pct20">
            <a:fgClr>
              <a:schemeClr val="accent2"/>
            </a:fgClr>
            <a:bgClr>
              <a:schemeClr val="bg1"/>
            </a:bgClr>
          </a:pattFill>
        </p:spPr>
        <p:txBody>
          <a:bodyPr rtlCol="0">
            <a:noAutofit/>
          </a:bodyPr>
          <a:lstStyle/>
          <a:p>
            <a:pPr lvl="0"/>
            <a:r>
              <a:rPr lang="de-DE" noProof="0"/>
              <a:t>Bild durch Klicken auf Symbol hinzufügen</a:t>
            </a:r>
            <a:endParaRPr lang="en-ID" noProof="0" dirty="0"/>
          </a:p>
        </p:txBody>
      </p:sp>
    </p:spTree>
    <p:extLst>
      <p:ext uri="{BB962C8B-B14F-4D97-AF65-F5344CB8AC3E}">
        <p14:creationId xmlns:p14="http://schemas.microsoft.com/office/powerpoint/2010/main" val="12187352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905004" y="0"/>
            <a:ext cx="7163447" cy="6858000"/>
          </a:xfrm>
          <a:custGeom>
            <a:avLst/>
            <a:gdLst>
              <a:gd name="connsiteX0" fmla="*/ 1430814 w 9551264"/>
              <a:gd name="connsiteY0" fmla="*/ 0 h 6858000"/>
              <a:gd name="connsiteX1" fmla="*/ 8216497 w 9551264"/>
              <a:gd name="connsiteY1" fmla="*/ 0 h 6858000"/>
              <a:gd name="connsiteX2" fmla="*/ 8378754 w 9551264"/>
              <a:gd name="connsiteY2" fmla="*/ 162741 h 6858000"/>
              <a:gd name="connsiteX3" fmla="*/ 9500063 w 9551264"/>
              <a:gd name="connsiteY3" fmla="*/ 2222909 h 6858000"/>
              <a:gd name="connsiteX4" fmla="*/ 9551263 w 9551264"/>
              <a:gd name="connsiteY4" fmla="*/ 2444750 h 6858000"/>
              <a:gd name="connsiteX5" fmla="*/ 8820149 w 9551264"/>
              <a:gd name="connsiteY5" fmla="*/ 2444750 h 6858000"/>
              <a:gd name="connsiteX6" fmla="*/ 7835899 w 9551264"/>
              <a:gd name="connsiteY6" fmla="*/ 3429000 h 6858000"/>
              <a:gd name="connsiteX7" fmla="*/ 8820149 w 9551264"/>
              <a:gd name="connsiteY7" fmla="*/ 4413250 h 6858000"/>
              <a:gd name="connsiteX8" fmla="*/ 9551264 w 9551264"/>
              <a:gd name="connsiteY8" fmla="*/ 4413250 h 6858000"/>
              <a:gd name="connsiteX9" fmla="*/ 9500063 w 9551264"/>
              <a:gd name="connsiteY9" fmla="*/ 4635094 h 6858000"/>
              <a:gd name="connsiteX10" fmla="*/ 8378754 w 9551264"/>
              <a:gd name="connsiteY10" fmla="*/ 6695262 h 6858000"/>
              <a:gd name="connsiteX11" fmla="*/ 8216500 w 9551264"/>
              <a:gd name="connsiteY11" fmla="*/ 6858000 h 6858000"/>
              <a:gd name="connsiteX12" fmla="*/ 1430813 w 9551264"/>
              <a:gd name="connsiteY12" fmla="*/ 6858000 h 6858000"/>
              <a:gd name="connsiteX13" fmla="*/ 1413503 w 9551264"/>
              <a:gd name="connsiteY13" fmla="*/ 6841498 h 6858000"/>
              <a:gd name="connsiteX14" fmla="*/ 0 w 9551264"/>
              <a:gd name="connsiteY14" fmla="*/ 3429001 h 6858000"/>
              <a:gd name="connsiteX15" fmla="*/ 1413503 w 9551264"/>
              <a:gd name="connsiteY15" fmla="*/ 16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551264" h="6858000">
                <a:moveTo>
                  <a:pt x="1430814" y="0"/>
                </a:moveTo>
                <a:lnTo>
                  <a:pt x="8216497" y="0"/>
                </a:lnTo>
                <a:lnTo>
                  <a:pt x="8378754" y="162741"/>
                </a:lnTo>
                <a:cubicBezTo>
                  <a:pt x="8907959" y="738066"/>
                  <a:pt x="9299214" y="1442274"/>
                  <a:pt x="9500063" y="2222909"/>
                </a:cubicBezTo>
                <a:lnTo>
                  <a:pt x="9551263" y="2444750"/>
                </a:lnTo>
                <a:lnTo>
                  <a:pt x="8820149" y="2444750"/>
                </a:lnTo>
                <a:cubicBezTo>
                  <a:pt x="8276563" y="2444750"/>
                  <a:pt x="7835899" y="2885414"/>
                  <a:pt x="7835899" y="3429000"/>
                </a:cubicBezTo>
                <a:cubicBezTo>
                  <a:pt x="7835899" y="3972586"/>
                  <a:pt x="8276563" y="4413250"/>
                  <a:pt x="8820149" y="4413250"/>
                </a:cubicBezTo>
                <a:lnTo>
                  <a:pt x="9551264" y="4413250"/>
                </a:lnTo>
                <a:lnTo>
                  <a:pt x="9500063" y="4635094"/>
                </a:lnTo>
                <a:cubicBezTo>
                  <a:pt x="9299214" y="5415729"/>
                  <a:pt x="8907959" y="6119937"/>
                  <a:pt x="8378754" y="6695262"/>
                </a:cubicBezTo>
                <a:lnTo>
                  <a:pt x="8216500" y="6858000"/>
                </a:lnTo>
                <a:lnTo>
                  <a:pt x="1430813" y="6858000"/>
                </a:lnTo>
                <a:lnTo>
                  <a:pt x="1413503" y="6841498"/>
                </a:lnTo>
                <a:cubicBezTo>
                  <a:pt x="540169" y="5968164"/>
                  <a:pt x="0" y="4761664"/>
                  <a:pt x="0" y="3429001"/>
                </a:cubicBezTo>
                <a:cubicBezTo>
                  <a:pt x="0" y="2096338"/>
                  <a:pt x="540169" y="889838"/>
                  <a:pt x="1413503" y="16504"/>
                </a:cubicBezTo>
                <a:close/>
              </a:path>
            </a:pathLst>
          </a:custGeom>
          <a:pattFill prst="pct20">
            <a:fgClr>
              <a:schemeClr val="accent2"/>
            </a:fgClr>
            <a:bgClr>
              <a:schemeClr val="bg1"/>
            </a:bgClr>
          </a:pattFill>
        </p:spPr>
        <p:txBody>
          <a:bodyPr rtlCol="0">
            <a:noAutofit/>
          </a:bodyPr>
          <a:lstStyle/>
          <a:p>
            <a:pPr lvl="0"/>
            <a:r>
              <a:rPr lang="de-DE" noProof="0"/>
              <a:t>Bild durch Klicken auf Symbol hinzufügen</a:t>
            </a:r>
            <a:endParaRPr lang="en-ID" noProof="0"/>
          </a:p>
        </p:txBody>
      </p:sp>
    </p:spTree>
    <p:extLst>
      <p:ext uri="{BB962C8B-B14F-4D97-AF65-F5344CB8AC3E}">
        <p14:creationId xmlns:p14="http://schemas.microsoft.com/office/powerpoint/2010/main" val="38176085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93407" y="795337"/>
            <a:ext cx="3950495" cy="5267326"/>
          </a:xfrm>
          <a:custGeom>
            <a:avLst/>
            <a:gdLst>
              <a:gd name="connsiteX0" fmla="*/ 2633663 w 5267326"/>
              <a:gd name="connsiteY0" fmla="*/ 0 h 5267326"/>
              <a:gd name="connsiteX1" fmla="*/ 5267326 w 5267326"/>
              <a:gd name="connsiteY1" fmla="*/ 2633663 h 5267326"/>
              <a:gd name="connsiteX2" fmla="*/ 2633663 w 5267326"/>
              <a:gd name="connsiteY2" fmla="*/ 5267326 h 5267326"/>
              <a:gd name="connsiteX3" fmla="*/ 0 w 5267326"/>
              <a:gd name="connsiteY3" fmla="*/ 2633663 h 5267326"/>
              <a:gd name="connsiteX4" fmla="*/ 2633663 w 5267326"/>
              <a:gd name="connsiteY4" fmla="*/ 0 h 5267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67326" h="5267326">
                <a:moveTo>
                  <a:pt x="2633663" y="0"/>
                </a:moveTo>
                <a:cubicBezTo>
                  <a:pt x="4088195" y="0"/>
                  <a:pt x="5267326" y="1179131"/>
                  <a:pt x="5267326" y="2633663"/>
                </a:cubicBezTo>
                <a:cubicBezTo>
                  <a:pt x="5267326" y="4088195"/>
                  <a:pt x="4088195" y="5267326"/>
                  <a:pt x="2633663" y="5267326"/>
                </a:cubicBezTo>
                <a:cubicBezTo>
                  <a:pt x="1179131" y="5267326"/>
                  <a:pt x="0" y="4088195"/>
                  <a:pt x="0" y="2633663"/>
                </a:cubicBezTo>
                <a:cubicBezTo>
                  <a:pt x="0" y="1179131"/>
                  <a:pt x="1179131" y="0"/>
                  <a:pt x="2633663" y="0"/>
                </a:cubicBezTo>
                <a:close/>
              </a:path>
            </a:pathLst>
          </a:custGeom>
          <a:pattFill prst="pct20">
            <a:fgClr>
              <a:schemeClr val="accent2"/>
            </a:fgClr>
            <a:bgClr>
              <a:schemeClr val="bg1"/>
            </a:bgClr>
          </a:pattFill>
        </p:spPr>
        <p:txBody>
          <a:bodyPr rtlCol="0">
            <a:noAutofit/>
          </a:bodyPr>
          <a:lstStyle/>
          <a:p>
            <a:pPr lvl="0"/>
            <a:r>
              <a:rPr lang="de-DE" noProof="0"/>
              <a:t>Bild durch Klicken auf Symbol hinzufügen</a:t>
            </a:r>
            <a:endParaRPr lang="en-ID" noProof="0"/>
          </a:p>
        </p:txBody>
      </p:sp>
    </p:spTree>
    <p:extLst>
      <p:ext uri="{BB962C8B-B14F-4D97-AF65-F5344CB8AC3E}">
        <p14:creationId xmlns:p14="http://schemas.microsoft.com/office/powerpoint/2010/main" val="26527428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800099" y="795337"/>
            <a:ext cx="3950495" cy="5267326"/>
          </a:xfrm>
          <a:custGeom>
            <a:avLst/>
            <a:gdLst>
              <a:gd name="connsiteX0" fmla="*/ 2633663 w 5267326"/>
              <a:gd name="connsiteY0" fmla="*/ 0 h 5267326"/>
              <a:gd name="connsiteX1" fmla="*/ 5267326 w 5267326"/>
              <a:gd name="connsiteY1" fmla="*/ 2633663 h 5267326"/>
              <a:gd name="connsiteX2" fmla="*/ 2633663 w 5267326"/>
              <a:gd name="connsiteY2" fmla="*/ 5267326 h 5267326"/>
              <a:gd name="connsiteX3" fmla="*/ 0 w 5267326"/>
              <a:gd name="connsiteY3" fmla="*/ 2633663 h 5267326"/>
              <a:gd name="connsiteX4" fmla="*/ 2633663 w 5267326"/>
              <a:gd name="connsiteY4" fmla="*/ 0 h 5267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67326" h="5267326">
                <a:moveTo>
                  <a:pt x="2633663" y="0"/>
                </a:moveTo>
                <a:cubicBezTo>
                  <a:pt x="4088195" y="0"/>
                  <a:pt x="5267326" y="1179131"/>
                  <a:pt x="5267326" y="2633663"/>
                </a:cubicBezTo>
                <a:cubicBezTo>
                  <a:pt x="5267326" y="4088195"/>
                  <a:pt x="4088195" y="5267326"/>
                  <a:pt x="2633663" y="5267326"/>
                </a:cubicBezTo>
                <a:cubicBezTo>
                  <a:pt x="1179131" y="5267326"/>
                  <a:pt x="0" y="4088195"/>
                  <a:pt x="0" y="2633663"/>
                </a:cubicBezTo>
                <a:cubicBezTo>
                  <a:pt x="0" y="1179131"/>
                  <a:pt x="1179131" y="0"/>
                  <a:pt x="2633663" y="0"/>
                </a:cubicBezTo>
                <a:close/>
              </a:path>
            </a:pathLst>
          </a:custGeom>
          <a:pattFill prst="pct20">
            <a:fgClr>
              <a:schemeClr val="accent2"/>
            </a:fgClr>
            <a:bgClr>
              <a:schemeClr val="bg1"/>
            </a:bgClr>
          </a:pattFill>
        </p:spPr>
        <p:txBody>
          <a:bodyPr rtlCol="0">
            <a:noAutofit/>
          </a:bodyPr>
          <a:lstStyle/>
          <a:p>
            <a:pPr lvl="0"/>
            <a:r>
              <a:rPr lang="de-DE" noProof="0"/>
              <a:t>Bild durch Klicken auf Symbol hinzufügen</a:t>
            </a:r>
            <a:endParaRPr lang="en-ID" noProof="0"/>
          </a:p>
        </p:txBody>
      </p:sp>
    </p:spTree>
    <p:extLst>
      <p:ext uri="{BB962C8B-B14F-4D97-AF65-F5344CB8AC3E}">
        <p14:creationId xmlns:p14="http://schemas.microsoft.com/office/powerpoint/2010/main" val="31982702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4812507" y="4445001"/>
            <a:ext cx="3619500" cy="2413000"/>
          </a:xfrm>
          <a:custGeom>
            <a:avLst/>
            <a:gdLst>
              <a:gd name="connsiteX0" fmla="*/ 2413000 w 4826000"/>
              <a:gd name="connsiteY0" fmla="*/ 0 h 2413000"/>
              <a:gd name="connsiteX1" fmla="*/ 4826000 w 4826000"/>
              <a:gd name="connsiteY1" fmla="*/ 2413000 h 2413000"/>
              <a:gd name="connsiteX2" fmla="*/ 0 w 4826000"/>
              <a:gd name="connsiteY2" fmla="*/ 2413000 h 2413000"/>
              <a:gd name="connsiteX3" fmla="*/ 2413000 w 4826000"/>
              <a:gd name="connsiteY3" fmla="*/ 0 h 241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26000" h="2413000">
                <a:moveTo>
                  <a:pt x="2413000" y="0"/>
                </a:moveTo>
                <a:cubicBezTo>
                  <a:pt x="3745663" y="0"/>
                  <a:pt x="4826000" y="1080337"/>
                  <a:pt x="4826000" y="2413000"/>
                </a:cubicBezTo>
                <a:lnTo>
                  <a:pt x="0" y="2413000"/>
                </a:lnTo>
                <a:cubicBezTo>
                  <a:pt x="0" y="1080337"/>
                  <a:pt x="1080337" y="0"/>
                  <a:pt x="2413000" y="0"/>
                </a:cubicBezTo>
                <a:close/>
              </a:path>
            </a:pathLst>
          </a:custGeom>
          <a:pattFill prst="pct20">
            <a:fgClr>
              <a:schemeClr val="accent2"/>
            </a:fgClr>
            <a:bgClr>
              <a:schemeClr val="bg1"/>
            </a:bgClr>
          </a:pattFill>
        </p:spPr>
        <p:txBody>
          <a:bodyPr rtlCol="0">
            <a:noAutofit/>
          </a:bodyPr>
          <a:lstStyle/>
          <a:p>
            <a:pPr lvl="0"/>
            <a:r>
              <a:rPr lang="de-DE" noProof="0"/>
              <a:t>Bild durch Klicken auf Symbol hinzufügen</a:t>
            </a:r>
            <a:endParaRPr lang="en-ID" noProof="0"/>
          </a:p>
        </p:txBody>
      </p:sp>
    </p:spTree>
    <p:extLst>
      <p:ext uri="{BB962C8B-B14F-4D97-AF65-F5344CB8AC3E}">
        <p14:creationId xmlns:p14="http://schemas.microsoft.com/office/powerpoint/2010/main" val="7112869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711993" y="1"/>
            <a:ext cx="3619500" cy="2413000"/>
          </a:xfrm>
          <a:custGeom>
            <a:avLst/>
            <a:gdLst>
              <a:gd name="connsiteX0" fmla="*/ 0 w 4826000"/>
              <a:gd name="connsiteY0" fmla="*/ 0 h 2413000"/>
              <a:gd name="connsiteX1" fmla="*/ 4826000 w 4826000"/>
              <a:gd name="connsiteY1" fmla="*/ 0 h 2413000"/>
              <a:gd name="connsiteX2" fmla="*/ 2413000 w 4826000"/>
              <a:gd name="connsiteY2" fmla="*/ 2413000 h 2413000"/>
              <a:gd name="connsiteX3" fmla="*/ 0 w 4826000"/>
              <a:gd name="connsiteY3" fmla="*/ 0 h 241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26000" h="2413000">
                <a:moveTo>
                  <a:pt x="0" y="0"/>
                </a:moveTo>
                <a:lnTo>
                  <a:pt x="4826000" y="0"/>
                </a:lnTo>
                <a:cubicBezTo>
                  <a:pt x="4826000" y="1332663"/>
                  <a:pt x="3745664" y="2413000"/>
                  <a:pt x="2413000" y="2413000"/>
                </a:cubicBezTo>
                <a:cubicBezTo>
                  <a:pt x="1080337" y="2413000"/>
                  <a:pt x="0" y="1332663"/>
                  <a:pt x="0" y="0"/>
                </a:cubicBezTo>
                <a:close/>
              </a:path>
            </a:pathLst>
          </a:custGeom>
          <a:pattFill prst="pct20">
            <a:fgClr>
              <a:schemeClr val="accent2"/>
            </a:fgClr>
            <a:bgClr>
              <a:schemeClr val="bg1"/>
            </a:bgClr>
          </a:pattFill>
        </p:spPr>
        <p:txBody>
          <a:bodyPr rtlCol="0">
            <a:noAutofit/>
          </a:bodyPr>
          <a:lstStyle/>
          <a:p>
            <a:pPr lvl="0"/>
            <a:r>
              <a:rPr lang="de-DE" noProof="0"/>
              <a:t>Bild durch Klicken auf Symbol hinzufügen</a:t>
            </a:r>
            <a:endParaRPr lang="en-ID" noProof="0"/>
          </a:p>
        </p:txBody>
      </p:sp>
    </p:spTree>
    <p:extLst>
      <p:ext uri="{BB962C8B-B14F-4D97-AF65-F5344CB8AC3E}">
        <p14:creationId xmlns:p14="http://schemas.microsoft.com/office/powerpoint/2010/main" val="32295085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1289824" y="608859"/>
            <a:ext cx="3680640" cy="4907517"/>
          </a:xfrm>
          <a:custGeom>
            <a:avLst/>
            <a:gdLst>
              <a:gd name="connsiteX0" fmla="*/ 2453760 w 4907520"/>
              <a:gd name="connsiteY0" fmla="*/ 0 h 4907518"/>
              <a:gd name="connsiteX1" fmla="*/ 4907520 w 4907520"/>
              <a:gd name="connsiteY1" fmla="*/ 2453759 h 4907518"/>
              <a:gd name="connsiteX2" fmla="*/ 2453760 w 4907520"/>
              <a:gd name="connsiteY2" fmla="*/ 4907518 h 4907518"/>
              <a:gd name="connsiteX3" fmla="*/ 0 w 4907520"/>
              <a:gd name="connsiteY3" fmla="*/ 2453759 h 4907518"/>
              <a:gd name="connsiteX4" fmla="*/ 2453760 w 4907520"/>
              <a:gd name="connsiteY4" fmla="*/ 0 h 4907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07520" h="4907518">
                <a:moveTo>
                  <a:pt x="2453760" y="0"/>
                </a:moveTo>
                <a:cubicBezTo>
                  <a:pt x="3808934" y="0"/>
                  <a:pt x="4907520" y="1098585"/>
                  <a:pt x="4907520" y="2453759"/>
                </a:cubicBezTo>
                <a:cubicBezTo>
                  <a:pt x="4907520" y="3808933"/>
                  <a:pt x="3808934" y="4907518"/>
                  <a:pt x="2453760" y="4907518"/>
                </a:cubicBezTo>
                <a:cubicBezTo>
                  <a:pt x="1098586" y="4907518"/>
                  <a:pt x="0" y="3808933"/>
                  <a:pt x="0" y="2453759"/>
                </a:cubicBezTo>
                <a:cubicBezTo>
                  <a:pt x="0" y="1098585"/>
                  <a:pt x="1098586" y="0"/>
                  <a:pt x="2453760" y="0"/>
                </a:cubicBezTo>
                <a:close/>
              </a:path>
            </a:pathLst>
          </a:custGeom>
          <a:pattFill prst="pct20">
            <a:fgClr>
              <a:schemeClr val="accent2"/>
            </a:fgClr>
            <a:bgClr>
              <a:schemeClr val="bg1"/>
            </a:bgClr>
          </a:pattFill>
        </p:spPr>
        <p:txBody>
          <a:bodyPr rtlCol="0">
            <a:noAutofit/>
          </a:bodyPr>
          <a:lstStyle/>
          <a:p>
            <a:pPr lvl="0"/>
            <a:r>
              <a:rPr lang="de-DE" noProof="0"/>
              <a:t>Bild durch Klicken auf Symbol hinzufügen</a:t>
            </a:r>
            <a:endParaRPr lang="en-ID" noProof="0"/>
          </a:p>
        </p:txBody>
      </p:sp>
    </p:spTree>
    <p:extLst>
      <p:ext uri="{BB962C8B-B14F-4D97-AF65-F5344CB8AC3E}">
        <p14:creationId xmlns:p14="http://schemas.microsoft.com/office/powerpoint/2010/main" val="412138071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228976" y="1878012"/>
            <a:ext cx="3393280" cy="4524375"/>
          </a:xfrm>
          <a:custGeom>
            <a:avLst/>
            <a:gdLst>
              <a:gd name="connsiteX0" fmla="*/ 2262187 w 4524374"/>
              <a:gd name="connsiteY0" fmla="*/ 0 h 4524374"/>
              <a:gd name="connsiteX1" fmla="*/ 4524374 w 4524374"/>
              <a:gd name="connsiteY1" fmla="*/ 2262187 h 4524374"/>
              <a:gd name="connsiteX2" fmla="*/ 2262187 w 4524374"/>
              <a:gd name="connsiteY2" fmla="*/ 4524374 h 4524374"/>
              <a:gd name="connsiteX3" fmla="*/ 0 w 4524374"/>
              <a:gd name="connsiteY3" fmla="*/ 2262187 h 4524374"/>
              <a:gd name="connsiteX4" fmla="*/ 2262187 w 4524374"/>
              <a:gd name="connsiteY4" fmla="*/ 0 h 4524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24374" h="4524374">
                <a:moveTo>
                  <a:pt x="2262187" y="0"/>
                </a:moveTo>
                <a:cubicBezTo>
                  <a:pt x="3511558" y="0"/>
                  <a:pt x="4524374" y="1012816"/>
                  <a:pt x="4524374" y="2262187"/>
                </a:cubicBezTo>
                <a:cubicBezTo>
                  <a:pt x="4524374" y="3511558"/>
                  <a:pt x="3511558" y="4524374"/>
                  <a:pt x="2262187" y="4524374"/>
                </a:cubicBezTo>
                <a:cubicBezTo>
                  <a:pt x="1012816" y="4524374"/>
                  <a:pt x="0" y="3511558"/>
                  <a:pt x="0" y="2262187"/>
                </a:cubicBezTo>
                <a:cubicBezTo>
                  <a:pt x="0" y="1012816"/>
                  <a:pt x="1012816" y="0"/>
                  <a:pt x="2262187" y="0"/>
                </a:cubicBezTo>
                <a:close/>
              </a:path>
            </a:pathLst>
          </a:custGeom>
          <a:pattFill prst="pct20">
            <a:fgClr>
              <a:schemeClr val="accent2"/>
            </a:fgClr>
            <a:bgClr>
              <a:schemeClr val="bg1"/>
            </a:bgClr>
          </a:pattFill>
        </p:spPr>
        <p:txBody>
          <a:bodyPr rtlCol="0">
            <a:noAutofit/>
          </a:bodyPr>
          <a:lstStyle/>
          <a:p>
            <a:pPr lvl="0"/>
            <a:r>
              <a:rPr lang="de-DE" noProof="0"/>
              <a:t>Bild durch Klicken auf Symbol hinzufügen</a:t>
            </a:r>
            <a:endParaRPr lang="en-ID" noProof="0"/>
          </a:p>
        </p:txBody>
      </p:sp>
    </p:spTree>
    <p:extLst>
      <p:ext uri="{BB962C8B-B14F-4D97-AF65-F5344CB8AC3E}">
        <p14:creationId xmlns:p14="http://schemas.microsoft.com/office/powerpoint/2010/main" val="88215704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2521746" y="455613"/>
            <a:ext cx="3393280" cy="4524375"/>
          </a:xfrm>
          <a:custGeom>
            <a:avLst/>
            <a:gdLst>
              <a:gd name="connsiteX0" fmla="*/ 2262187 w 4524374"/>
              <a:gd name="connsiteY0" fmla="*/ 0 h 4524374"/>
              <a:gd name="connsiteX1" fmla="*/ 4524374 w 4524374"/>
              <a:gd name="connsiteY1" fmla="*/ 2262187 h 4524374"/>
              <a:gd name="connsiteX2" fmla="*/ 2262187 w 4524374"/>
              <a:gd name="connsiteY2" fmla="*/ 4524374 h 4524374"/>
              <a:gd name="connsiteX3" fmla="*/ 0 w 4524374"/>
              <a:gd name="connsiteY3" fmla="*/ 2262187 h 4524374"/>
              <a:gd name="connsiteX4" fmla="*/ 2262187 w 4524374"/>
              <a:gd name="connsiteY4" fmla="*/ 0 h 4524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24374" h="4524374">
                <a:moveTo>
                  <a:pt x="2262187" y="0"/>
                </a:moveTo>
                <a:cubicBezTo>
                  <a:pt x="3511558" y="0"/>
                  <a:pt x="4524374" y="1012816"/>
                  <a:pt x="4524374" y="2262187"/>
                </a:cubicBezTo>
                <a:cubicBezTo>
                  <a:pt x="4524374" y="3511558"/>
                  <a:pt x="3511558" y="4524374"/>
                  <a:pt x="2262187" y="4524374"/>
                </a:cubicBezTo>
                <a:cubicBezTo>
                  <a:pt x="1012816" y="4524374"/>
                  <a:pt x="0" y="3511558"/>
                  <a:pt x="0" y="2262187"/>
                </a:cubicBezTo>
                <a:cubicBezTo>
                  <a:pt x="0" y="1012816"/>
                  <a:pt x="1012816" y="0"/>
                  <a:pt x="2262187" y="0"/>
                </a:cubicBezTo>
                <a:close/>
              </a:path>
            </a:pathLst>
          </a:custGeom>
          <a:pattFill prst="pct20">
            <a:fgClr>
              <a:schemeClr val="accent2"/>
            </a:fgClr>
            <a:bgClr>
              <a:schemeClr val="bg1"/>
            </a:bgClr>
          </a:pattFill>
        </p:spPr>
        <p:txBody>
          <a:bodyPr rtlCol="0">
            <a:noAutofit/>
          </a:bodyPr>
          <a:lstStyle/>
          <a:p>
            <a:pPr lvl="0"/>
            <a:r>
              <a:rPr lang="de-DE" noProof="0"/>
              <a:t>Bild durch Klicken auf Symbol hinzufügen</a:t>
            </a:r>
            <a:endParaRPr lang="en-ID" noProof="0"/>
          </a:p>
        </p:txBody>
      </p:sp>
    </p:spTree>
    <p:extLst>
      <p:ext uri="{BB962C8B-B14F-4D97-AF65-F5344CB8AC3E}">
        <p14:creationId xmlns:p14="http://schemas.microsoft.com/office/powerpoint/2010/main" val="5919593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928817" y="2333628"/>
            <a:ext cx="6786564" cy="4524373"/>
          </a:xfrm>
          <a:custGeom>
            <a:avLst/>
            <a:gdLst>
              <a:gd name="connsiteX0" fmla="*/ 4524376 w 9048752"/>
              <a:gd name="connsiteY0" fmla="*/ 0 h 4524372"/>
              <a:gd name="connsiteX1" fmla="*/ 9025394 w 9048752"/>
              <a:gd name="connsiteY1" fmla="*/ 4061783 h 4524372"/>
              <a:gd name="connsiteX2" fmla="*/ 9048752 w 9048752"/>
              <a:gd name="connsiteY2" fmla="*/ 4524372 h 4524372"/>
              <a:gd name="connsiteX3" fmla="*/ 0 w 9048752"/>
              <a:gd name="connsiteY3" fmla="*/ 4524372 h 4524372"/>
              <a:gd name="connsiteX4" fmla="*/ 23359 w 9048752"/>
              <a:gd name="connsiteY4" fmla="*/ 4061783 h 4524372"/>
              <a:gd name="connsiteX5" fmla="*/ 4524376 w 9048752"/>
              <a:gd name="connsiteY5" fmla="*/ 0 h 4524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48752" h="4524372">
                <a:moveTo>
                  <a:pt x="4524376" y="0"/>
                </a:moveTo>
                <a:cubicBezTo>
                  <a:pt x="6866950" y="0"/>
                  <a:pt x="8793702" y="1780341"/>
                  <a:pt x="9025394" y="4061783"/>
                </a:cubicBezTo>
                <a:lnTo>
                  <a:pt x="9048752" y="4524372"/>
                </a:lnTo>
                <a:lnTo>
                  <a:pt x="0" y="4524372"/>
                </a:lnTo>
                <a:lnTo>
                  <a:pt x="23359" y="4061783"/>
                </a:lnTo>
                <a:cubicBezTo>
                  <a:pt x="255053" y="1780342"/>
                  <a:pt x="2181804" y="0"/>
                  <a:pt x="4524376" y="0"/>
                </a:cubicBezTo>
                <a:close/>
              </a:path>
            </a:pathLst>
          </a:custGeom>
          <a:pattFill prst="pct20">
            <a:fgClr>
              <a:schemeClr val="accent2"/>
            </a:fgClr>
            <a:bgClr>
              <a:schemeClr val="bg1"/>
            </a:bgClr>
          </a:pattFill>
        </p:spPr>
        <p:txBody>
          <a:bodyPr rtlCol="0">
            <a:noAutofit/>
          </a:bodyPr>
          <a:lstStyle/>
          <a:p>
            <a:pPr lvl="0"/>
            <a:r>
              <a:rPr lang="de-DE" noProof="0"/>
              <a:t>Bild durch Klicken auf Symbol hinzufügen</a:t>
            </a:r>
            <a:endParaRPr lang="en-ID" noProof="0"/>
          </a:p>
        </p:txBody>
      </p:sp>
    </p:spTree>
    <p:extLst>
      <p:ext uri="{BB962C8B-B14F-4D97-AF65-F5344CB8AC3E}">
        <p14:creationId xmlns:p14="http://schemas.microsoft.com/office/powerpoint/2010/main" val="256808345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1928817" y="1"/>
            <a:ext cx="6786564" cy="4524373"/>
          </a:xfrm>
          <a:custGeom>
            <a:avLst/>
            <a:gdLst>
              <a:gd name="connsiteX0" fmla="*/ 0 w 9048752"/>
              <a:gd name="connsiteY0" fmla="*/ 0 h 4524372"/>
              <a:gd name="connsiteX1" fmla="*/ 9048752 w 9048752"/>
              <a:gd name="connsiteY1" fmla="*/ 0 h 4524372"/>
              <a:gd name="connsiteX2" fmla="*/ 9025394 w 9048752"/>
              <a:gd name="connsiteY2" fmla="*/ 462589 h 4524372"/>
              <a:gd name="connsiteX3" fmla="*/ 4524376 w 9048752"/>
              <a:gd name="connsiteY3" fmla="*/ 4524372 h 4524372"/>
              <a:gd name="connsiteX4" fmla="*/ 23359 w 9048752"/>
              <a:gd name="connsiteY4" fmla="*/ 462589 h 4524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8752" h="4524372">
                <a:moveTo>
                  <a:pt x="0" y="0"/>
                </a:moveTo>
                <a:lnTo>
                  <a:pt x="9048752" y="0"/>
                </a:lnTo>
                <a:lnTo>
                  <a:pt x="9025394" y="462589"/>
                </a:lnTo>
                <a:cubicBezTo>
                  <a:pt x="8793702" y="2744030"/>
                  <a:pt x="6866950" y="4524372"/>
                  <a:pt x="4524376" y="4524372"/>
                </a:cubicBezTo>
                <a:cubicBezTo>
                  <a:pt x="2181804" y="4524372"/>
                  <a:pt x="255053" y="2744030"/>
                  <a:pt x="23359" y="462589"/>
                </a:cubicBezTo>
                <a:close/>
              </a:path>
            </a:pathLst>
          </a:custGeom>
          <a:pattFill prst="pct20">
            <a:fgClr>
              <a:schemeClr val="accent2"/>
            </a:fgClr>
            <a:bgClr>
              <a:schemeClr val="bg1"/>
            </a:bgClr>
          </a:pattFill>
        </p:spPr>
        <p:txBody>
          <a:bodyPr rtlCol="0">
            <a:noAutofit/>
          </a:bodyPr>
          <a:lstStyle/>
          <a:p>
            <a:pPr lvl="0"/>
            <a:r>
              <a:rPr lang="de-DE" noProof="0"/>
              <a:t>Bild durch Klicken auf Symbol hinzufügen</a:t>
            </a:r>
            <a:endParaRPr lang="en-ID" noProof="0"/>
          </a:p>
        </p:txBody>
      </p:sp>
    </p:spTree>
    <p:extLst>
      <p:ext uri="{BB962C8B-B14F-4D97-AF65-F5344CB8AC3E}">
        <p14:creationId xmlns:p14="http://schemas.microsoft.com/office/powerpoint/2010/main" val="7486731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0" y="1206499"/>
            <a:ext cx="3762375" cy="3873501"/>
          </a:xfrm>
          <a:prstGeom prst="rect">
            <a:avLst/>
          </a:prstGeom>
          <a:pattFill prst="pct20">
            <a:fgClr>
              <a:schemeClr val="accent2"/>
            </a:fgClr>
            <a:bgClr>
              <a:schemeClr val="bg1"/>
            </a:bgClr>
          </a:pattFill>
        </p:spPr>
        <p:txBody>
          <a:bodyPr rtlCol="0">
            <a:normAutofit/>
          </a:bodyPr>
          <a:lstStyle/>
          <a:p>
            <a:pPr lvl="0"/>
            <a:r>
              <a:rPr lang="de-DE" noProof="0"/>
              <a:t>Bild durch Klicken auf Symbol hinzufügen</a:t>
            </a:r>
            <a:endParaRPr lang="en-ID" noProof="0"/>
          </a:p>
        </p:txBody>
      </p:sp>
    </p:spTree>
    <p:extLst>
      <p:ext uri="{BB962C8B-B14F-4D97-AF65-F5344CB8AC3E}">
        <p14:creationId xmlns:p14="http://schemas.microsoft.com/office/powerpoint/2010/main" val="27479253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0" y="1206499"/>
            <a:ext cx="3762375" cy="3873501"/>
          </a:xfrm>
          <a:prstGeom prst="rect">
            <a:avLst/>
          </a:prstGeom>
          <a:pattFill prst="pct20">
            <a:fgClr>
              <a:schemeClr val="accent2"/>
            </a:fgClr>
            <a:bgClr>
              <a:schemeClr val="bg1"/>
            </a:bgClr>
          </a:pattFill>
        </p:spPr>
        <p:txBody>
          <a:bodyPr rtlCol="0">
            <a:normAutofit/>
          </a:bodyPr>
          <a:lstStyle>
            <a:lvl1pPr>
              <a:defRPr lang="en-ID" noProof="0" dirty="0"/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en-ID" noProof="0" dirty="0"/>
          </a:p>
        </p:txBody>
      </p:sp>
      <p:sp>
        <p:nvSpPr>
          <p:cNvPr id="32" name="Bildplatzhalter 31">
            <a:extLst>
              <a:ext uri="{FF2B5EF4-FFF2-40B4-BE49-F238E27FC236}">
                <a16:creationId xmlns:a16="http://schemas.microsoft.com/office/drawing/2014/main" id="{5E963AEE-6C30-4461-987A-A5F199CC51B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00707" y="2410693"/>
            <a:ext cx="2784019" cy="4490196"/>
          </a:xfrm>
          <a:custGeom>
            <a:avLst/>
            <a:gdLst>
              <a:gd name="connsiteX0" fmla="*/ 2525188 w 3712025"/>
              <a:gd name="connsiteY0" fmla="*/ 0 h 4490196"/>
              <a:gd name="connsiteX1" fmla="*/ 3712025 w 3712025"/>
              <a:gd name="connsiteY1" fmla="*/ 295841 h 4490196"/>
              <a:gd name="connsiteX2" fmla="*/ 3712025 w 3712025"/>
              <a:gd name="connsiteY2" fmla="*/ 4490196 h 4490196"/>
              <a:gd name="connsiteX3" fmla="*/ 939266 w 3712025"/>
              <a:gd name="connsiteY3" fmla="*/ 4490196 h 4490196"/>
              <a:gd name="connsiteX4" fmla="*/ 0 w 3712025"/>
              <a:gd name="connsiteY4" fmla="*/ 2525188 h 4490196"/>
              <a:gd name="connsiteX5" fmla="*/ 2525188 w 3712025"/>
              <a:gd name="connsiteY5" fmla="*/ 0 h 4490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12025" h="4490196">
                <a:moveTo>
                  <a:pt x="2525188" y="0"/>
                </a:moveTo>
                <a:cubicBezTo>
                  <a:pt x="2954217" y="0"/>
                  <a:pt x="3358214" y="107077"/>
                  <a:pt x="3712025" y="295841"/>
                </a:cubicBezTo>
                <a:lnTo>
                  <a:pt x="3712025" y="4490196"/>
                </a:lnTo>
                <a:lnTo>
                  <a:pt x="939266" y="4490196"/>
                </a:lnTo>
                <a:cubicBezTo>
                  <a:pt x="366507" y="4027269"/>
                  <a:pt x="0" y="3319048"/>
                  <a:pt x="0" y="2525188"/>
                </a:cubicBezTo>
                <a:cubicBezTo>
                  <a:pt x="0" y="1130544"/>
                  <a:pt x="1130544" y="0"/>
                  <a:pt x="2525188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932080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4">
            <a:extLst>
              <a:ext uri="{FF2B5EF4-FFF2-40B4-BE49-F238E27FC236}">
                <a16:creationId xmlns:a16="http://schemas.microsoft.com/office/drawing/2014/main" id="{C4C66671-6427-42B3-9B85-5657703B2950}"/>
              </a:ext>
            </a:extLst>
          </p:cNvPr>
          <p:cNvSpPr/>
          <p:nvPr/>
        </p:nvSpPr>
        <p:spPr>
          <a:xfrm>
            <a:off x="873920" y="376238"/>
            <a:ext cx="1150144" cy="1533526"/>
          </a:xfrm>
          <a:prstGeom prst="ellipse">
            <a:avLst/>
          </a:prstGeom>
          <a:solidFill>
            <a:srgbClr val="009E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 sz="1350" dirty="0">
              <a:latin typeface="Segoe UI" panose="020B0502040204020203" pitchFamily="34" charset="0"/>
            </a:endParaRP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1332309" y="518139"/>
            <a:ext cx="7886701" cy="1325562"/>
          </a:xfrm>
        </p:spPr>
        <p:txBody>
          <a:bodyPr/>
          <a:lstStyle>
            <a:lvl1pPr>
              <a:defRPr sz="3601" b="1"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13" name="Bildplatzhalter 13">
            <a:extLst>
              <a:ext uri="{FF2B5EF4-FFF2-40B4-BE49-F238E27FC236}">
                <a16:creationId xmlns:a16="http://schemas.microsoft.com/office/drawing/2014/main" id="{0FA77905-A1E8-4FB6-9625-787877566F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00998" y="2068250"/>
            <a:ext cx="1325700" cy="1767599"/>
          </a:xfrm>
          <a:prstGeom prst="ellipse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  <a:ln w="31750">
            <a:solidFill>
              <a:srgbClr val="0078AA"/>
            </a:solidFill>
          </a:ln>
        </p:spPr>
        <p:txBody>
          <a:bodyPr anchor="ctr"/>
          <a:lstStyle>
            <a:lvl1pPr marL="0" indent="0" algn="ctr">
              <a:buNone/>
              <a:defRPr sz="749"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6" name="Bildplatzhalter 13">
            <a:extLst>
              <a:ext uri="{FF2B5EF4-FFF2-40B4-BE49-F238E27FC236}">
                <a16:creationId xmlns:a16="http://schemas.microsoft.com/office/drawing/2014/main" id="{A357AD78-C5E1-4164-AC81-C694C3808B5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58254" y="2068250"/>
            <a:ext cx="1325700" cy="1767599"/>
          </a:xfrm>
          <a:prstGeom prst="ellipse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  <a:ln w="31750">
            <a:solidFill>
              <a:srgbClr val="0078AA"/>
            </a:solidFill>
          </a:ln>
        </p:spPr>
        <p:txBody>
          <a:bodyPr anchor="ctr"/>
          <a:lstStyle>
            <a:lvl1pPr marL="0" indent="0" algn="ctr">
              <a:buNone/>
              <a:defRPr sz="749"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7" name="Bildplatzhalter 13">
            <a:extLst>
              <a:ext uri="{FF2B5EF4-FFF2-40B4-BE49-F238E27FC236}">
                <a16:creationId xmlns:a16="http://schemas.microsoft.com/office/drawing/2014/main" id="{03E082EB-AB82-4A21-A693-12A751C3F74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344275" y="2067537"/>
            <a:ext cx="1325700" cy="1767599"/>
          </a:xfrm>
          <a:prstGeom prst="ellipse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  <a:ln w="31750">
            <a:solidFill>
              <a:srgbClr val="0078AA"/>
            </a:solidFill>
          </a:ln>
        </p:spPr>
        <p:txBody>
          <a:bodyPr anchor="ctr"/>
          <a:lstStyle>
            <a:lvl1pPr marL="0" indent="0" algn="ctr">
              <a:buFontTx/>
              <a:buNone/>
              <a:defRPr sz="749"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012647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4">
            <a:extLst>
              <a:ext uri="{FF2B5EF4-FFF2-40B4-BE49-F238E27FC236}">
                <a16:creationId xmlns:a16="http://schemas.microsoft.com/office/drawing/2014/main" id="{6385A21B-1D1F-4A98-B3E8-31E21F5B1FB5}"/>
              </a:ext>
            </a:extLst>
          </p:cNvPr>
          <p:cNvSpPr/>
          <p:nvPr/>
        </p:nvSpPr>
        <p:spPr>
          <a:xfrm>
            <a:off x="873920" y="376238"/>
            <a:ext cx="1150144" cy="1533526"/>
          </a:xfrm>
          <a:prstGeom prst="ellipse">
            <a:avLst/>
          </a:prstGeom>
          <a:solidFill>
            <a:srgbClr val="7FCE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 sz="1350" dirty="0">
              <a:latin typeface="Segoe UI" panose="020B0502040204020203" pitchFamily="34" charset="0"/>
            </a:endParaRPr>
          </a:p>
        </p:txBody>
      </p:sp>
      <p:sp>
        <p:nvSpPr>
          <p:cNvPr id="9" name="Titel 5">
            <a:extLst>
              <a:ext uri="{FF2B5EF4-FFF2-40B4-BE49-F238E27FC236}">
                <a16:creationId xmlns:a16="http://schemas.microsoft.com/office/drawing/2014/main" id="{7D03F221-EAC6-4DF4-AA80-B3D1E21A1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2309" y="518139"/>
            <a:ext cx="7886701" cy="1325562"/>
          </a:xfrm>
        </p:spPr>
        <p:txBody>
          <a:bodyPr/>
          <a:lstStyle>
            <a:lvl1pPr>
              <a:defRPr sz="3601" b="1"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10" name="Bildplatzhalter 31">
            <a:extLst>
              <a:ext uri="{FF2B5EF4-FFF2-40B4-BE49-F238E27FC236}">
                <a16:creationId xmlns:a16="http://schemas.microsoft.com/office/drawing/2014/main" id="{7F4BB5A0-88D6-4F2E-ADF4-891B4340B9F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394379" y="2400006"/>
            <a:ext cx="2784019" cy="4490196"/>
          </a:xfrm>
          <a:custGeom>
            <a:avLst/>
            <a:gdLst>
              <a:gd name="connsiteX0" fmla="*/ 2525188 w 3712025"/>
              <a:gd name="connsiteY0" fmla="*/ 0 h 4490196"/>
              <a:gd name="connsiteX1" fmla="*/ 3712025 w 3712025"/>
              <a:gd name="connsiteY1" fmla="*/ 295841 h 4490196"/>
              <a:gd name="connsiteX2" fmla="*/ 3712025 w 3712025"/>
              <a:gd name="connsiteY2" fmla="*/ 4490196 h 4490196"/>
              <a:gd name="connsiteX3" fmla="*/ 939266 w 3712025"/>
              <a:gd name="connsiteY3" fmla="*/ 4490196 h 4490196"/>
              <a:gd name="connsiteX4" fmla="*/ 0 w 3712025"/>
              <a:gd name="connsiteY4" fmla="*/ 2525188 h 4490196"/>
              <a:gd name="connsiteX5" fmla="*/ 2525188 w 3712025"/>
              <a:gd name="connsiteY5" fmla="*/ 0 h 4490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12025" h="4490196">
                <a:moveTo>
                  <a:pt x="2525188" y="0"/>
                </a:moveTo>
                <a:cubicBezTo>
                  <a:pt x="2954217" y="0"/>
                  <a:pt x="3358214" y="107077"/>
                  <a:pt x="3712025" y="295841"/>
                </a:cubicBezTo>
                <a:lnTo>
                  <a:pt x="3712025" y="4490196"/>
                </a:lnTo>
                <a:lnTo>
                  <a:pt x="939266" y="4490196"/>
                </a:lnTo>
                <a:cubicBezTo>
                  <a:pt x="366507" y="4027269"/>
                  <a:pt x="0" y="3319048"/>
                  <a:pt x="0" y="2525188"/>
                </a:cubicBezTo>
                <a:cubicBezTo>
                  <a:pt x="0" y="1130544"/>
                  <a:pt x="1130544" y="0"/>
                  <a:pt x="2525188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  <a:ln w="50800">
            <a:solidFill>
              <a:srgbClr val="7FCEF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749"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2" name="Textplatzhalter 1">
            <a:extLst>
              <a:ext uri="{FF2B5EF4-FFF2-40B4-BE49-F238E27FC236}">
                <a16:creationId xmlns:a16="http://schemas.microsoft.com/office/drawing/2014/main" id="{4A805349-8BEE-41FE-86CD-627807D05AD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40018" y="2316545"/>
            <a:ext cx="6551749" cy="3070224"/>
          </a:xfrm>
          <a:prstGeom prst="rect">
            <a:avLst/>
          </a:prstGeom>
        </p:spPr>
        <p:txBody>
          <a:bodyPr/>
          <a:lstStyle/>
          <a:p>
            <a:pPr lvl="0" eaLnBrk="1" hangingPunct="1">
              <a:buClr>
                <a:srgbClr val="00A0E5"/>
              </a:buClr>
              <a:buSzPct val="110000"/>
            </a:pPr>
            <a:r>
              <a:rPr lang="de-DE" altLang="de-DE">
                <a:cs typeface="Segoe UI" panose="020B0502040204020203" pitchFamily="34" charset="0"/>
              </a:rPr>
              <a:t>Mastertextformat bearbeiten</a:t>
            </a:r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CBE3AE27-28D9-4EC4-9D2D-35FD2E597F0B}"/>
              </a:ext>
            </a:extLst>
          </p:cNvPr>
          <p:cNvGrpSpPr/>
          <p:nvPr/>
        </p:nvGrpSpPr>
        <p:grpSpPr>
          <a:xfrm>
            <a:off x="5370772" y="-730102"/>
            <a:ext cx="5562156" cy="8544267"/>
            <a:chOff x="7161028" y="-730103"/>
            <a:chExt cx="7416209" cy="8544266"/>
          </a:xfrm>
        </p:grpSpPr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EF1E46E2-C861-45CF-8FEE-A1625C3833E3}"/>
                </a:ext>
              </a:extLst>
            </p:cNvPr>
            <p:cNvSpPr/>
            <p:nvPr/>
          </p:nvSpPr>
          <p:spPr>
            <a:xfrm>
              <a:off x="12192000" y="-730103"/>
              <a:ext cx="2232837" cy="8364279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350"/>
            </a:p>
          </p:txBody>
        </p:sp>
        <p:sp>
          <p:nvSpPr>
            <p:cNvPr id="18" name="Rechteck 17">
              <a:extLst>
                <a:ext uri="{FF2B5EF4-FFF2-40B4-BE49-F238E27FC236}">
                  <a16:creationId xmlns:a16="http://schemas.microsoft.com/office/drawing/2014/main" id="{BF5239C3-0AED-4640-BFD2-2CBC6892AC81}"/>
                </a:ext>
              </a:extLst>
            </p:cNvPr>
            <p:cNvSpPr/>
            <p:nvPr/>
          </p:nvSpPr>
          <p:spPr>
            <a:xfrm>
              <a:off x="7161028" y="6862549"/>
              <a:ext cx="7416209" cy="951614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350"/>
            </a:p>
          </p:txBody>
        </p:sp>
      </p:grpSp>
    </p:spTree>
    <p:extLst>
      <p:ext uri="{BB962C8B-B14F-4D97-AF65-F5344CB8AC3E}">
        <p14:creationId xmlns:p14="http://schemas.microsoft.com/office/powerpoint/2010/main" val="67939999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4">
            <a:extLst>
              <a:ext uri="{FF2B5EF4-FFF2-40B4-BE49-F238E27FC236}">
                <a16:creationId xmlns:a16="http://schemas.microsoft.com/office/drawing/2014/main" id="{6385A21B-1D1F-4A98-B3E8-31E21F5B1FB5}"/>
              </a:ext>
            </a:extLst>
          </p:cNvPr>
          <p:cNvSpPr/>
          <p:nvPr/>
        </p:nvSpPr>
        <p:spPr>
          <a:xfrm>
            <a:off x="873920" y="376238"/>
            <a:ext cx="1150144" cy="1533526"/>
          </a:xfrm>
          <a:prstGeom prst="ellipse">
            <a:avLst/>
          </a:prstGeom>
          <a:solidFill>
            <a:srgbClr val="40B6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 sz="1350" dirty="0">
              <a:latin typeface="Segoe UI" panose="020B0502040204020203" pitchFamily="34" charset="0"/>
            </a:endParaRPr>
          </a:p>
        </p:txBody>
      </p:sp>
      <p:sp>
        <p:nvSpPr>
          <p:cNvPr id="9" name="Titel 5">
            <a:extLst>
              <a:ext uri="{FF2B5EF4-FFF2-40B4-BE49-F238E27FC236}">
                <a16:creationId xmlns:a16="http://schemas.microsoft.com/office/drawing/2014/main" id="{7D03F221-EAC6-4DF4-AA80-B3D1E21A1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2309" y="518139"/>
            <a:ext cx="7886701" cy="1325562"/>
          </a:xfrm>
        </p:spPr>
        <p:txBody>
          <a:bodyPr/>
          <a:lstStyle>
            <a:lvl1pPr>
              <a:defRPr sz="3601" b="1"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12" name="Textplatzhalter 1">
            <a:extLst>
              <a:ext uri="{FF2B5EF4-FFF2-40B4-BE49-F238E27FC236}">
                <a16:creationId xmlns:a16="http://schemas.microsoft.com/office/drawing/2014/main" id="{4A805349-8BEE-41FE-86CD-627807D05AD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40018" y="2316545"/>
            <a:ext cx="6551749" cy="3070224"/>
          </a:xfrm>
          <a:prstGeom prst="rect">
            <a:avLst/>
          </a:prstGeom>
        </p:spPr>
        <p:txBody>
          <a:bodyPr/>
          <a:lstStyle/>
          <a:p>
            <a:pPr lvl="0" eaLnBrk="1" hangingPunct="1">
              <a:buClr>
                <a:srgbClr val="00A0E5"/>
              </a:buClr>
              <a:buSzPct val="110000"/>
            </a:pPr>
            <a:r>
              <a:rPr lang="de-DE" altLang="de-DE">
                <a:cs typeface="Segoe UI" panose="020B0502040204020203" pitchFamily="34" charset="0"/>
              </a:rPr>
              <a:t>Mastertextformat bearbeiten</a:t>
            </a:r>
          </a:p>
        </p:txBody>
      </p:sp>
      <p:sp>
        <p:nvSpPr>
          <p:cNvPr id="13" name="Bildplatzhalter 31">
            <a:extLst>
              <a:ext uri="{FF2B5EF4-FFF2-40B4-BE49-F238E27FC236}">
                <a16:creationId xmlns:a16="http://schemas.microsoft.com/office/drawing/2014/main" id="{B16C02F3-5FE0-4F63-82F1-27C760B6728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394379" y="2400006"/>
            <a:ext cx="2784019" cy="4490196"/>
          </a:xfrm>
          <a:custGeom>
            <a:avLst/>
            <a:gdLst>
              <a:gd name="connsiteX0" fmla="*/ 2525188 w 3712025"/>
              <a:gd name="connsiteY0" fmla="*/ 0 h 4490196"/>
              <a:gd name="connsiteX1" fmla="*/ 3712025 w 3712025"/>
              <a:gd name="connsiteY1" fmla="*/ 295841 h 4490196"/>
              <a:gd name="connsiteX2" fmla="*/ 3712025 w 3712025"/>
              <a:gd name="connsiteY2" fmla="*/ 4490196 h 4490196"/>
              <a:gd name="connsiteX3" fmla="*/ 939266 w 3712025"/>
              <a:gd name="connsiteY3" fmla="*/ 4490196 h 4490196"/>
              <a:gd name="connsiteX4" fmla="*/ 0 w 3712025"/>
              <a:gd name="connsiteY4" fmla="*/ 2525188 h 4490196"/>
              <a:gd name="connsiteX5" fmla="*/ 2525188 w 3712025"/>
              <a:gd name="connsiteY5" fmla="*/ 0 h 4490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12025" h="4490196">
                <a:moveTo>
                  <a:pt x="2525188" y="0"/>
                </a:moveTo>
                <a:cubicBezTo>
                  <a:pt x="2954217" y="0"/>
                  <a:pt x="3358214" y="107077"/>
                  <a:pt x="3712025" y="295841"/>
                </a:cubicBezTo>
                <a:lnTo>
                  <a:pt x="3712025" y="4490196"/>
                </a:lnTo>
                <a:lnTo>
                  <a:pt x="939266" y="4490196"/>
                </a:lnTo>
                <a:cubicBezTo>
                  <a:pt x="366507" y="4027269"/>
                  <a:pt x="0" y="3319048"/>
                  <a:pt x="0" y="2525188"/>
                </a:cubicBezTo>
                <a:cubicBezTo>
                  <a:pt x="0" y="1130544"/>
                  <a:pt x="1130544" y="0"/>
                  <a:pt x="2525188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  <a:ln w="50800">
            <a:solidFill>
              <a:srgbClr val="7FCEF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749"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6F98E0AE-7CF6-46A6-B9E6-AF7EA69E4E6D}"/>
              </a:ext>
            </a:extLst>
          </p:cNvPr>
          <p:cNvSpPr/>
          <p:nvPr/>
        </p:nvSpPr>
        <p:spPr>
          <a:xfrm>
            <a:off x="9144001" y="-730102"/>
            <a:ext cx="1674628" cy="836427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130FF853-A81A-45EE-9FFC-D4072B36A951}"/>
              </a:ext>
            </a:extLst>
          </p:cNvPr>
          <p:cNvSpPr/>
          <p:nvPr/>
        </p:nvSpPr>
        <p:spPr>
          <a:xfrm>
            <a:off x="5370772" y="6862548"/>
            <a:ext cx="5562156" cy="95161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</p:spTree>
    <p:extLst>
      <p:ext uri="{BB962C8B-B14F-4D97-AF65-F5344CB8AC3E}">
        <p14:creationId xmlns:p14="http://schemas.microsoft.com/office/powerpoint/2010/main" val="98868306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4">
            <a:extLst>
              <a:ext uri="{FF2B5EF4-FFF2-40B4-BE49-F238E27FC236}">
                <a16:creationId xmlns:a16="http://schemas.microsoft.com/office/drawing/2014/main" id="{6385A21B-1D1F-4A98-B3E8-31E21F5B1FB5}"/>
              </a:ext>
            </a:extLst>
          </p:cNvPr>
          <p:cNvSpPr/>
          <p:nvPr/>
        </p:nvSpPr>
        <p:spPr>
          <a:xfrm>
            <a:off x="873920" y="376238"/>
            <a:ext cx="1150144" cy="1533526"/>
          </a:xfrm>
          <a:prstGeom prst="ellipse">
            <a:avLst/>
          </a:prstGeom>
          <a:solidFill>
            <a:srgbClr val="0078AA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 sz="1350" dirty="0">
              <a:latin typeface="Segoe UI" panose="020B0502040204020203" pitchFamily="34" charset="0"/>
            </a:endParaRPr>
          </a:p>
        </p:txBody>
      </p:sp>
      <p:sp>
        <p:nvSpPr>
          <p:cNvPr id="9" name="Titel 5">
            <a:extLst>
              <a:ext uri="{FF2B5EF4-FFF2-40B4-BE49-F238E27FC236}">
                <a16:creationId xmlns:a16="http://schemas.microsoft.com/office/drawing/2014/main" id="{7D03F221-EAC6-4DF4-AA80-B3D1E21A1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2309" y="518139"/>
            <a:ext cx="7886701" cy="1325562"/>
          </a:xfrm>
        </p:spPr>
        <p:txBody>
          <a:bodyPr/>
          <a:lstStyle>
            <a:lvl1pPr>
              <a:defRPr sz="3601" b="1"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12" name="Textplatzhalter 1">
            <a:extLst>
              <a:ext uri="{FF2B5EF4-FFF2-40B4-BE49-F238E27FC236}">
                <a16:creationId xmlns:a16="http://schemas.microsoft.com/office/drawing/2014/main" id="{4A805349-8BEE-41FE-86CD-627807D05AD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40018" y="2316545"/>
            <a:ext cx="6551749" cy="3070224"/>
          </a:xfrm>
          <a:prstGeom prst="rect">
            <a:avLst/>
          </a:prstGeom>
        </p:spPr>
        <p:txBody>
          <a:bodyPr/>
          <a:lstStyle/>
          <a:p>
            <a:pPr lvl="0" eaLnBrk="1" hangingPunct="1">
              <a:buClr>
                <a:srgbClr val="00A0E5"/>
              </a:buClr>
              <a:buSzPct val="110000"/>
            </a:pPr>
            <a:r>
              <a:rPr lang="de-DE" altLang="de-DE">
                <a:cs typeface="Segoe UI" panose="020B0502040204020203" pitchFamily="34" charset="0"/>
              </a:rPr>
              <a:t>Mastertextformat bearbeiten</a:t>
            </a:r>
          </a:p>
        </p:txBody>
      </p:sp>
      <p:sp>
        <p:nvSpPr>
          <p:cNvPr id="7" name="Bildplatzhalter 31">
            <a:extLst>
              <a:ext uri="{FF2B5EF4-FFF2-40B4-BE49-F238E27FC236}">
                <a16:creationId xmlns:a16="http://schemas.microsoft.com/office/drawing/2014/main" id="{AF6FB846-5D37-457B-B758-A7475737984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394379" y="2400006"/>
            <a:ext cx="2784019" cy="4490196"/>
          </a:xfrm>
          <a:custGeom>
            <a:avLst/>
            <a:gdLst>
              <a:gd name="connsiteX0" fmla="*/ 2525188 w 3712025"/>
              <a:gd name="connsiteY0" fmla="*/ 0 h 4490196"/>
              <a:gd name="connsiteX1" fmla="*/ 3712025 w 3712025"/>
              <a:gd name="connsiteY1" fmla="*/ 295841 h 4490196"/>
              <a:gd name="connsiteX2" fmla="*/ 3712025 w 3712025"/>
              <a:gd name="connsiteY2" fmla="*/ 4490196 h 4490196"/>
              <a:gd name="connsiteX3" fmla="*/ 939266 w 3712025"/>
              <a:gd name="connsiteY3" fmla="*/ 4490196 h 4490196"/>
              <a:gd name="connsiteX4" fmla="*/ 0 w 3712025"/>
              <a:gd name="connsiteY4" fmla="*/ 2525188 h 4490196"/>
              <a:gd name="connsiteX5" fmla="*/ 2525188 w 3712025"/>
              <a:gd name="connsiteY5" fmla="*/ 0 h 4490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12025" h="4490196">
                <a:moveTo>
                  <a:pt x="2525188" y="0"/>
                </a:moveTo>
                <a:cubicBezTo>
                  <a:pt x="2954217" y="0"/>
                  <a:pt x="3358214" y="107077"/>
                  <a:pt x="3712025" y="295841"/>
                </a:cubicBezTo>
                <a:lnTo>
                  <a:pt x="3712025" y="4490196"/>
                </a:lnTo>
                <a:lnTo>
                  <a:pt x="939266" y="4490196"/>
                </a:lnTo>
                <a:cubicBezTo>
                  <a:pt x="366507" y="4027269"/>
                  <a:pt x="0" y="3319048"/>
                  <a:pt x="0" y="2525188"/>
                </a:cubicBezTo>
                <a:cubicBezTo>
                  <a:pt x="0" y="1130544"/>
                  <a:pt x="1130544" y="0"/>
                  <a:pt x="2525188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  <a:ln w="50800">
            <a:solidFill>
              <a:srgbClr val="7FCEF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749"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6F9BC4DA-CF6C-47DE-9B9F-B11A4451D56D}"/>
              </a:ext>
            </a:extLst>
          </p:cNvPr>
          <p:cNvSpPr/>
          <p:nvPr/>
        </p:nvSpPr>
        <p:spPr>
          <a:xfrm>
            <a:off x="9144001" y="-730102"/>
            <a:ext cx="1674628" cy="836427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C38F91C0-44CC-4F44-AF5F-FBCD654B61F8}"/>
              </a:ext>
            </a:extLst>
          </p:cNvPr>
          <p:cNvSpPr/>
          <p:nvPr/>
        </p:nvSpPr>
        <p:spPr>
          <a:xfrm>
            <a:off x="5370772" y="6862548"/>
            <a:ext cx="5562156" cy="95161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</p:spTree>
    <p:extLst>
      <p:ext uri="{BB962C8B-B14F-4D97-AF65-F5344CB8AC3E}">
        <p14:creationId xmlns:p14="http://schemas.microsoft.com/office/powerpoint/2010/main" val="293406622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4">
            <a:extLst>
              <a:ext uri="{FF2B5EF4-FFF2-40B4-BE49-F238E27FC236}">
                <a16:creationId xmlns:a16="http://schemas.microsoft.com/office/drawing/2014/main" id="{6385A21B-1D1F-4A98-B3E8-31E21F5B1FB5}"/>
              </a:ext>
            </a:extLst>
          </p:cNvPr>
          <p:cNvSpPr/>
          <p:nvPr/>
        </p:nvSpPr>
        <p:spPr>
          <a:xfrm>
            <a:off x="873920" y="376238"/>
            <a:ext cx="1150144" cy="1533526"/>
          </a:xfrm>
          <a:prstGeom prst="ellipse">
            <a:avLst/>
          </a:prstGeom>
          <a:solidFill>
            <a:srgbClr val="7FCE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 sz="1350" dirty="0">
              <a:latin typeface="Segoe UI" panose="020B0502040204020203" pitchFamily="34" charset="0"/>
            </a:endParaRPr>
          </a:p>
        </p:txBody>
      </p:sp>
      <p:sp>
        <p:nvSpPr>
          <p:cNvPr id="9" name="Titel 5">
            <a:extLst>
              <a:ext uri="{FF2B5EF4-FFF2-40B4-BE49-F238E27FC236}">
                <a16:creationId xmlns:a16="http://schemas.microsoft.com/office/drawing/2014/main" id="{7D03F221-EAC6-4DF4-AA80-B3D1E21A1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2310" y="518139"/>
            <a:ext cx="7455499" cy="1325562"/>
          </a:xfrm>
        </p:spPr>
        <p:txBody>
          <a:bodyPr/>
          <a:lstStyle>
            <a:lvl1pPr>
              <a:defRPr sz="3601" b="1"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12" name="Textplatzhalter 1">
            <a:extLst>
              <a:ext uri="{FF2B5EF4-FFF2-40B4-BE49-F238E27FC236}">
                <a16:creationId xmlns:a16="http://schemas.microsoft.com/office/drawing/2014/main" id="{4A805349-8BEE-41FE-86CD-627807D05AD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40018" y="2316545"/>
            <a:ext cx="6551749" cy="3070224"/>
          </a:xfrm>
          <a:prstGeom prst="rect">
            <a:avLst/>
          </a:prstGeom>
        </p:spPr>
        <p:txBody>
          <a:bodyPr/>
          <a:lstStyle/>
          <a:p>
            <a:pPr lvl="0" eaLnBrk="1" hangingPunct="1">
              <a:buClr>
                <a:srgbClr val="00A0E5"/>
              </a:buClr>
              <a:buSzPct val="110000"/>
            </a:pPr>
            <a:r>
              <a:rPr lang="de-DE" altLang="de-DE">
                <a:cs typeface="Segoe UI" panose="020B0502040204020203" pitchFamily="34" charset="0"/>
              </a:rPr>
              <a:t>Mastertextformat bearbeiten</a:t>
            </a:r>
          </a:p>
        </p:txBody>
      </p:sp>
      <p:sp>
        <p:nvSpPr>
          <p:cNvPr id="19" name="Bildplatzhalter 18">
            <a:extLst>
              <a:ext uri="{FF2B5EF4-FFF2-40B4-BE49-F238E27FC236}">
                <a16:creationId xmlns:a16="http://schemas.microsoft.com/office/drawing/2014/main" id="{F2EE6911-140C-4C0B-911E-F70CD4AA7AD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48363" y="-47844"/>
            <a:ext cx="2435510" cy="2341004"/>
          </a:xfrm>
          <a:custGeom>
            <a:avLst/>
            <a:gdLst>
              <a:gd name="connsiteX0" fmla="*/ 1943 w 3247347"/>
              <a:gd name="connsiteY0" fmla="*/ 0 h 2341004"/>
              <a:gd name="connsiteX1" fmla="*/ 3247347 w 3247347"/>
              <a:gd name="connsiteY1" fmla="*/ 0 h 2341004"/>
              <a:gd name="connsiteX2" fmla="*/ 3247347 w 3247347"/>
              <a:gd name="connsiteY2" fmla="*/ 2109387 h 2341004"/>
              <a:gd name="connsiteX3" fmla="*/ 2251771 w 3247347"/>
              <a:gd name="connsiteY3" fmla="*/ 2341004 h 2341004"/>
              <a:gd name="connsiteX4" fmla="*/ 0 w 3247347"/>
              <a:gd name="connsiteY4" fmla="*/ 89233 h 2341004"/>
              <a:gd name="connsiteX5" fmla="*/ 1943 w 3247347"/>
              <a:gd name="connsiteY5" fmla="*/ 0 h 2341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47347" h="2341004">
                <a:moveTo>
                  <a:pt x="1943" y="0"/>
                </a:moveTo>
                <a:lnTo>
                  <a:pt x="3247347" y="0"/>
                </a:lnTo>
                <a:lnTo>
                  <a:pt x="3247347" y="2109387"/>
                </a:lnTo>
                <a:cubicBezTo>
                  <a:pt x="2947176" y="2257600"/>
                  <a:pt x="2609257" y="2341004"/>
                  <a:pt x="2251771" y="2341004"/>
                </a:cubicBezTo>
                <a:cubicBezTo>
                  <a:pt x="1008204" y="2341004"/>
                  <a:pt x="0" y="1332800"/>
                  <a:pt x="0" y="89233"/>
                </a:cubicBezTo>
                <a:cubicBezTo>
                  <a:pt x="0" y="59257"/>
                  <a:pt x="833" y="29560"/>
                  <a:pt x="1943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  <a:ln w="50800">
            <a:solidFill>
              <a:srgbClr val="7FCEF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749"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25" name="Rechteck 24">
            <a:extLst>
              <a:ext uri="{FF2B5EF4-FFF2-40B4-BE49-F238E27FC236}">
                <a16:creationId xmlns:a16="http://schemas.microsoft.com/office/drawing/2014/main" id="{BF70A819-EC5F-4D9B-A742-66942E5152BA}"/>
              </a:ext>
            </a:extLst>
          </p:cNvPr>
          <p:cNvSpPr/>
          <p:nvPr/>
        </p:nvSpPr>
        <p:spPr>
          <a:xfrm>
            <a:off x="9144001" y="-730102"/>
            <a:ext cx="1674628" cy="836427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6" name="Rechteck 25">
            <a:extLst>
              <a:ext uri="{FF2B5EF4-FFF2-40B4-BE49-F238E27FC236}">
                <a16:creationId xmlns:a16="http://schemas.microsoft.com/office/drawing/2014/main" id="{AA2C9D9B-6CFC-4E4E-9732-3BA14FDC08FE}"/>
              </a:ext>
            </a:extLst>
          </p:cNvPr>
          <p:cNvSpPr/>
          <p:nvPr/>
        </p:nvSpPr>
        <p:spPr>
          <a:xfrm>
            <a:off x="5370772" y="-951613"/>
            <a:ext cx="5562156" cy="95161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</p:spTree>
    <p:extLst>
      <p:ext uri="{BB962C8B-B14F-4D97-AF65-F5344CB8AC3E}">
        <p14:creationId xmlns:p14="http://schemas.microsoft.com/office/powerpoint/2010/main" val="415518871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4">
            <a:extLst>
              <a:ext uri="{FF2B5EF4-FFF2-40B4-BE49-F238E27FC236}">
                <a16:creationId xmlns:a16="http://schemas.microsoft.com/office/drawing/2014/main" id="{6385A21B-1D1F-4A98-B3E8-31E21F5B1FB5}"/>
              </a:ext>
            </a:extLst>
          </p:cNvPr>
          <p:cNvSpPr/>
          <p:nvPr/>
        </p:nvSpPr>
        <p:spPr>
          <a:xfrm>
            <a:off x="873920" y="376238"/>
            <a:ext cx="1150144" cy="1533526"/>
          </a:xfrm>
          <a:prstGeom prst="ellipse">
            <a:avLst/>
          </a:prstGeom>
          <a:solidFill>
            <a:srgbClr val="0078AA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 sz="1350" dirty="0">
              <a:latin typeface="Segoe UI" panose="020B0502040204020203" pitchFamily="34" charset="0"/>
            </a:endParaRPr>
          </a:p>
        </p:txBody>
      </p:sp>
      <p:sp>
        <p:nvSpPr>
          <p:cNvPr id="9" name="Titel 5">
            <a:extLst>
              <a:ext uri="{FF2B5EF4-FFF2-40B4-BE49-F238E27FC236}">
                <a16:creationId xmlns:a16="http://schemas.microsoft.com/office/drawing/2014/main" id="{7D03F221-EAC6-4DF4-AA80-B3D1E21A1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2310" y="518139"/>
            <a:ext cx="7455499" cy="1325562"/>
          </a:xfrm>
        </p:spPr>
        <p:txBody>
          <a:bodyPr/>
          <a:lstStyle>
            <a:lvl1pPr>
              <a:defRPr sz="3601" b="1"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12" name="Textplatzhalter 1">
            <a:extLst>
              <a:ext uri="{FF2B5EF4-FFF2-40B4-BE49-F238E27FC236}">
                <a16:creationId xmlns:a16="http://schemas.microsoft.com/office/drawing/2014/main" id="{4A805349-8BEE-41FE-86CD-627807D05AD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40018" y="2316545"/>
            <a:ext cx="6551749" cy="3070224"/>
          </a:xfrm>
          <a:prstGeom prst="rect">
            <a:avLst/>
          </a:prstGeom>
        </p:spPr>
        <p:txBody>
          <a:bodyPr/>
          <a:lstStyle/>
          <a:p>
            <a:pPr lvl="0" eaLnBrk="1" hangingPunct="1">
              <a:buClr>
                <a:srgbClr val="00A0E5"/>
              </a:buClr>
              <a:buSzPct val="110000"/>
            </a:pPr>
            <a:r>
              <a:rPr lang="de-DE" altLang="de-DE">
                <a:cs typeface="Segoe UI" panose="020B0502040204020203" pitchFamily="34" charset="0"/>
              </a:rPr>
              <a:t>Mastertextformat bearbeiten</a:t>
            </a:r>
          </a:p>
        </p:txBody>
      </p:sp>
      <p:sp>
        <p:nvSpPr>
          <p:cNvPr id="19" name="Bildplatzhalter 18">
            <a:extLst>
              <a:ext uri="{FF2B5EF4-FFF2-40B4-BE49-F238E27FC236}">
                <a16:creationId xmlns:a16="http://schemas.microsoft.com/office/drawing/2014/main" id="{F2EE6911-140C-4C0B-911E-F70CD4AA7AD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48363" y="-47844"/>
            <a:ext cx="2435510" cy="2341004"/>
          </a:xfrm>
          <a:custGeom>
            <a:avLst/>
            <a:gdLst>
              <a:gd name="connsiteX0" fmla="*/ 1943 w 3247347"/>
              <a:gd name="connsiteY0" fmla="*/ 0 h 2341004"/>
              <a:gd name="connsiteX1" fmla="*/ 3247347 w 3247347"/>
              <a:gd name="connsiteY1" fmla="*/ 0 h 2341004"/>
              <a:gd name="connsiteX2" fmla="*/ 3247347 w 3247347"/>
              <a:gd name="connsiteY2" fmla="*/ 2109387 h 2341004"/>
              <a:gd name="connsiteX3" fmla="*/ 2251771 w 3247347"/>
              <a:gd name="connsiteY3" fmla="*/ 2341004 h 2341004"/>
              <a:gd name="connsiteX4" fmla="*/ 0 w 3247347"/>
              <a:gd name="connsiteY4" fmla="*/ 89233 h 2341004"/>
              <a:gd name="connsiteX5" fmla="*/ 1943 w 3247347"/>
              <a:gd name="connsiteY5" fmla="*/ 0 h 2341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47347" h="2341004">
                <a:moveTo>
                  <a:pt x="1943" y="0"/>
                </a:moveTo>
                <a:lnTo>
                  <a:pt x="3247347" y="0"/>
                </a:lnTo>
                <a:lnTo>
                  <a:pt x="3247347" y="2109387"/>
                </a:lnTo>
                <a:cubicBezTo>
                  <a:pt x="2947176" y="2257600"/>
                  <a:pt x="2609257" y="2341004"/>
                  <a:pt x="2251771" y="2341004"/>
                </a:cubicBezTo>
                <a:cubicBezTo>
                  <a:pt x="1008204" y="2341004"/>
                  <a:pt x="0" y="1332800"/>
                  <a:pt x="0" y="89233"/>
                </a:cubicBezTo>
                <a:cubicBezTo>
                  <a:pt x="0" y="59257"/>
                  <a:pt x="833" y="29560"/>
                  <a:pt x="1943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  <a:ln w="50800">
            <a:solidFill>
              <a:srgbClr val="7FCEF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749"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711C96F1-1E61-4247-B752-2981E44B7642}"/>
              </a:ext>
            </a:extLst>
          </p:cNvPr>
          <p:cNvSpPr/>
          <p:nvPr/>
        </p:nvSpPr>
        <p:spPr>
          <a:xfrm>
            <a:off x="9144001" y="-730102"/>
            <a:ext cx="1674628" cy="836427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920C227A-6645-4955-BD8B-C6C06F786282}"/>
              </a:ext>
            </a:extLst>
          </p:cNvPr>
          <p:cNvSpPr/>
          <p:nvPr/>
        </p:nvSpPr>
        <p:spPr>
          <a:xfrm>
            <a:off x="5370772" y="-951613"/>
            <a:ext cx="5562156" cy="95161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</p:spTree>
    <p:extLst>
      <p:ext uri="{BB962C8B-B14F-4D97-AF65-F5344CB8AC3E}">
        <p14:creationId xmlns:p14="http://schemas.microsoft.com/office/powerpoint/2010/main" val="298850742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A976DEDC-7A73-4FA1-9690-AC09E574DA73}"/>
              </a:ext>
            </a:extLst>
          </p:cNvPr>
          <p:cNvSpPr/>
          <p:nvPr/>
        </p:nvSpPr>
        <p:spPr>
          <a:xfrm>
            <a:off x="873920" y="376238"/>
            <a:ext cx="1150144" cy="1533526"/>
          </a:xfrm>
          <a:prstGeom prst="ellipse">
            <a:avLst/>
          </a:prstGeom>
          <a:solidFill>
            <a:srgbClr val="009E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 sz="1350" dirty="0">
              <a:latin typeface="Segoe UI" panose="020B0502040204020203" pitchFamily="34" charset="0"/>
            </a:endParaRPr>
          </a:p>
        </p:txBody>
      </p:sp>
      <p:sp>
        <p:nvSpPr>
          <p:cNvPr id="4" name="Titel 5"/>
          <p:cNvSpPr>
            <a:spLocks noGrp="1"/>
          </p:cNvSpPr>
          <p:nvPr>
            <p:ph type="title"/>
          </p:nvPr>
        </p:nvSpPr>
        <p:spPr>
          <a:xfrm>
            <a:off x="1332309" y="518139"/>
            <a:ext cx="7886701" cy="1325562"/>
          </a:xfrm>
        </p:spPr>
        <p:txBody>
          <a:bodyPr/>
          <a:lstStyle>
            <a:lvl1pPr>
              <a:defRPr sz="3601" b="1"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6" name="Textplatzhalter 10"/>
          <p:cNvSpPr>
            <a:spLocks noGrp="1"/>
          </p:cNvSpPr>
          <p:nvPr>
            <p:ph type="body" sz="quarter" idx="10"/>
          </p:nvPr>
        </p:nvSpPr>
        <p:spPr>
          <a:xfrm>
            <a:off x="1880274" y="2434350"/>
            <a:ext cx="5395566" cy="36208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9" name="Bildplatzhalter 8">
            <a:extLst>
              <a:ext uri="{FF2B5EF4-FFF2-40B4-BE49-F238E27FC236}">
                <a16:creationId xmlns:a16="http://schemas.microsoft.com/office/drawing/2014/main" id="{74F70F10-28E9-490F-9354-AF71778ED15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256072" y="2823073"/>
            <a:ext cx="4184589" cy="5579452"/>
          </a:xfrm>
          <a:custGeom>
            <a:avLst/>
            <a:gdLst>
              <a:gd name="connsiteX0" fmla="*/ 2789726 w 5579452"/>
              <a:gd name="connsiteY0" fmla="*/ 0 h 5579452"/>
              <a:gd name="connsiteX1" fmla="*/ 5579452 w 5579452"/>
              <a:gd name="connsiteY1" fmla="*/ 2789726 h 5579452"/>
              <a:gd name="connsiteX2" fmla="*/ 2789726 w 5579452"/>
              <a:gd name="connsiteY2" fmla="*/ 5579452 h 5579452"/>
              <a:gd name="connsiteX3" fmla="*/ 0 w 5579452"/>
              <a:gd name="connsiteY3" fmla="*/ 2789726 h 5579452"/>
              <a:gd name="connsiteX4" fmla="*/ 2789726 w 5579452"/>
              <a:gd name="connsiteY4" fmla="*/ 0 h 5579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79452" h="5579452">
                <a:moveTo>
                  <a:pt x="2789726" y="0"/>
                </a:moveTo>
                <a:cubicBezTo>
                  <a:pt x="4330449" y="0"/>
                  <a:pt x="5579452" y="1249003"/>
                  <a:pt x="5579452" y="2789726"/>
                </a:cubicBezTo>
                <a:cubicBezTo>
                  <a:pt x="5579452" y="4330449"/>
                  <a:pt x="4330449" y="5579452"/>
                  <a:pt x="2789726" y="5579452"/>
                </a:cubicBezTo>
                <a:cubicBezTo>
                  <a:pt x="1249003" y="5579452"/>
                  <a:pt x="0" y="4330449"/>
                  <a:pt x="0" y="2789726"/>
                </a:cubicBezTo>
                <a:cubicBezTo>
                  <a:pt x="0" y="1249003"/>
                  <a:pt x="1249003" y="0"/>
                  <a:pt x="2789726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  <a:ln w="50800">
            <a:solidFill>
              <a:srgbClr val="7FCEF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749"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7312428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1F1269CD-F62B-42E5-8919-0B960E3CD4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1896399"/>
            <a:ext cx="9918056" cy="6567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11301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689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78BAC746-C8AB-49EA-AA1C-2110FF5545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7"/>
            <a:ext cx="7886701" cy="132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bfw und bfw Konzern PPT Vorlage</a:t>
            </a:r>
            <a:endParaRPr lang="en-ID" alt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27AE7B-8BF4-4D9E-AEEE-0DD43FFDED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2"/>
            <a:ext cx="20574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/>
                </a:solidFill>
                <a:latin typeface="Segoe UI" panose="020B0502040204020203" pitchFamily="34" charset="0"/>
              </a:defRPr>
            </a:lvl1pPr>
          </a:lstStyle>
          <a:p>
            <a:fld id="{5BCAD085-E8A6-8845-BD4E-CB4CCA059FC4}" type="datetimeFigureOut">
              <a:rPr lang="en-US" smtClean="0"/>
              <a:t>12/5/2025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1DC72B-497D-454E-B2A2-293FEAF5BF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1" y="6356352"/>
            <a:ext cx="3086099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/>
                </a:solidFill>
                <a:latin typeface="Segoe UI" panose="020B0502040204020203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79553C-5ADE-4900-A93C-A467A113F6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2"/>
            <a:ext cx="2057400" cy="365126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chemeClr val="tx1"/>
                </a:solidFill>
                <a:latin typeface="Segoe UI" panose="020B0502040204020203" pitchFamily="34" charset="0"/>
              </a:defRPr>
            </a:lvl1pPr>
          </a:lstStyle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D037F27-747B-4777-9927-305A40EB0CCF}"/>
              </a:ext>
            </a:extLst>
          </p:cNvPr>
          <p:cNvSpPr/>
          <p:nvPr/>
        </p:nvSpPr>
        <p:spPr>
          <a:xfrm flipH="1">
            <a:off x="1" y="5946775"/>
            <a:ext cx="254794" cy="717550"/>
          </a:xfrm>
          <a:custGeom>
            <a:avLst/>
            <a:gdLst>
              <a:gd name="connsiteX0" fmla="*/ 339544 w 339544"/>
              <a:gd name="connsiteY0" fmla="*/ 0 h 718180"/>
              <a:gd name="connsiteX1" fmla="*/ 302829 w 339544"/>
              <a:gd name="connsiteY1" fmla="*/ 1854 h 718180"/>
              <a:gd name="connsiteX2" fmla="*/ 5362 w 339544"/>
              <a:gd name="connsiteY2" fmla="*/ 227421 h 718180"/>
              <a:gd name="connsiteX3" fmla="*/ 0 w 339544"/>
              <a:gd name="connsiteY3" fmla="*/ 245897 h 718180"/>
              <a:gd name="connsiteX4" fmla="*/ 152532 w 339544"/>
              <a:gd name="connsiteY4" fmla="*/ 245897 h 718180"/>
              <a:gd name="connsiteX5" fmla="*/ 256830 w 339544"/>
              <a:gd name="connsiteY5" fmla="*/ 315030 h 718180"/>
              <a:gd name="connsiteX6" fmla="*/ 265725 w 339544"/>
              <a:gd name="connsiteY6" fmla="*/ 359090 h 718180"/>
              <a:gd name="connsiteX7" fmla="*/ 265725 w 339544"/>
              <a:gd name="connsiteY7" fmla="*/ 359089 h 718180"/>
              <a:gd name="connsiteX8" fmla="*/ 265725 w 339544"/>
              <a:gd name="connsiteY8" fmla="*/ 359090 h 718180"/>
              <a:gd name="connsiteX9" fmla="*/ 265725 w 339544"/>
              <a:gd name="connsiteY9" fmla="*/ 359090 h 718180"/>
              <a:gd name="connsiteX10" fmla="*/ 256830 w 339544"/>
              <a:gd name="connsiteY10" fmla="*/ 403149 h 718180"/>
              <a:gd name="connsiteX11" fmla="*/ 152532 w 339544"/>
              <a:gd name="connsiteY11" fmla="*/ 472282 h 718180"/>
              <a:gd name="connsiteX12" fmla="*/ 0 w 339544"/>
              <a:gd name="connsiteY12" fmla="*/ 472283 h 718180"/>
              <a:gd name="connsiteX13" fmla="*/ 5362 w 339544"/>
              <a:gd name="connsiteY13" fmla="*/ 490760 h 718180"/>
              <a:gd name="connsiteX14" fmla="*/ 302829 w 339544"/>
              <a:gd name="connsiteY14" fmla="*/ 716326 h 718180"/>
              <a:gd name="connsiteX15" fmla="*/ 339544 w 339544"/>
              <a:gd name="connsiteY15" fmla="*/ 718180 h 71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39544" h="718180">
                <a:moveTo>
                  <a:pt x="339544" y="0"/>
                </a:moveTo>
                <a:lnTo>
                  <a:pt x="302829" y="1854"/>
                </a:lnTo>
                <a:cubicBezTo>
                  <a:pt x="167024" y="15646"/>
                  <a:pt x="53591" y="105113"/>
                  <a:pt x="5362" y="227421"/>
                </a:cubicBezTo>
                <a:lnTo>
                  <a:pt x="0" y="245897"/>
                </a:lnTo>
                <a:lnTo>
                  <a:pt x="152532" y="245897"/>
                </a:lnTo>
                <a:cubicBezTo>
                  <a:pt x="199418" y="245897"/>
                  <a:pt x="239646" y="274404"/>
                  <a:pt x="256830" y="315030"/>
                </a:cubicBezTo>
                <a:lnTo>
                  <a:pt x="265725" y="359090"/>
                </a:lnTo>
                <a:lnTo>
                  <a:pt x="265725" y="359089"/>
                </a:lnTo>
                <a:lnTo>
                  <a:pt x="265725" y="359090"/>
                </a:lnTo>
                <a:lnTo>
                  <a:pt x="265725" y="359090"/>
                </a:lnTo>
                <a:lnTo>
                  <a:pt x="256830" y="403149"/>
                </a:lnTo>
                <a:cubicBezTo>
                  <a:pt x="239646" y="443776"/>
                  <a:pt x="199418" y="472282"/>
                  <a:pt x="152532" y="472282"/>
                </a:cubicBezTo>
                <a:lnTo>
                  <a:pt x="0" y="472283"/>
                </a:lnTo>
                <a:lnTo>
                  <a:pt x="5362" y="490760"/>
                </a:lnTo>
                <a:cubicBezTo>
                  <a:pt x="53591" y="613068"/>
                  <a:pt x="167024" y="702534"/>
                  <a:pt x="302829" y="716326"/>
                </a:cubicBezTo>
                <a:lnTo>
                  <a:pt x="339544" y="718180"/>
                </a:lnTo>
                <a:close/>
              </a:path>
            </a:pathLst>
          </a:custGeom>
          <a:solidFill>
            <a:srgbClr val="009E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 sz="1350" dirty="0">
              <a:latin typeface="Segoe UI" panose="020B0502040204020203" pitchFamily="34" charset="0"/>
            </a:endParaRPr>
          </a:p>
        </p:txBody>
      </p:sp>
      <p:sp>
        <p:nvSpPr>
          <p:cNvPr id="1032" name="TextBox 7">
            <a:extLst>
              <a:ext uri="{FF2B5EF4-FFF2-40B4-BE49-F238E27FC236}">
                <a16:creationId xmlns:a16="http://schemas.microsoft.com/office/drawing/2014/main" id="{0EFEAD51-A599-48DC-88A7-C3576CC036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529" y="6173790"/>
            <a:ext cx="752129" cy="219419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" panose="020F05020202040302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" panose="020F05020202040302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" panose="020F05020202040302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" panose="020F0502020204030203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de-DE" sz="826" dirty="0">
                <a:latin typeface="Segoe UI" panose="020B0502040204020203" pitchFamily="34" charset="0"/>
              </a:rPr>
              <a:t>www.bfw.de</a:t>
            </a:r>
            <a:endParaRPr lang="en-ID" altLang="de-DE" sz="826" dirty="0">
              <a:latin typeface="Segoe UI" panose="020B0502040204020203" pitchFamily="34" charset="0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69F760F-2E1E-4304-A4F7-34A73B3475DC}"/>
              </a:ext>
            </a:extLst>
          </p:cNvPr>
          <p:cNvSpPr/>
          <p:nvPr/>
        </p:nvSpPr>
        <p:spPr>
          <a:xfrm>
            <a:off x="8889207" y="193677"/>
            <a:ext cx="254794" cy="717550"/>
          </a:xfrm>
          <a:custGeom>
            <a:avLst/>
            <a:gdLst>
              <a:gd name="connsiteX0" fmla="*/ 339544 w 339544"/>
              <a:gd name="connsiteY0" fmla="*/ 0 h 718180"/>
              <a:gd name="connsiteX1" fmla="*/ 302829 w 339544"/>
              <a:gd name="connsiteY1" fmla="*/ 1854 h 718180"/>
              <a:gd name="connsiteX2" fmla="*/ 5362 w 339544"/>
              <a:gd name="connsiteY2" fmla="*/ 227421 h 718180"/>
              <a:gd name="connsiteX3" fmla="*/ 0 w 339544"/>
              <a:gd name="connsiteY3" fmla="*/ 245897 h 718180"/>
              <a:gd name="connsiteX4" fmla="*/ 152532 w 339544"/>
              <a:gd name="connsiteY4" fmla="*/ 245897 h 718180"/>
              <a:gd name="connsiteX5" fmla="*/ 256830 w 339544"/>
              <a:gd name="connsiteY5" fmla="*/ 315030 h 718180"/>
              <a:gd name="connsiteX6" fmla="*/ 265725 w 339544"/>
              <a:gd name="connsiteY6" fmla="*/ 359090 h 718180"/>
              <a:gd name="connsiteX7" fmla="*/ 265725 w 339544"/>
              <a:gd name="connsiteY7" fmla="*/ 359089 h 718180"/>
              <a:gd name="connsiteX8" fmla="*/ 265725 w 339544"/>
              <a:gd name="connsiteY8" fmla="*/ 359090 h 718180"/>
              <a:gd name="connsiteX9" fmla="*/ 265725 w 339544"/>
              <a:gd name="connsiteY9" fmla="*/ 359090 h 718180"/>
              <a:gd name="connsiteX10" fmla="*/ 256830 w 339544"/>
              <a:gd name="connsiteY10" fmla="*/ 403149 h 718180"/>
              <a:gd name="connsiteX11" fmla="*/ 152532 w 339544"/>
              <a:gd name="connsiteY11" fmla="*/ 472282 h 718180"/>
              <a:gd name="connsiteX12" fmla="*/ 0 w 339544"/>
              <a:gd name="connsiteY12" fmla="*/ 472283 h 718180"/>
              <a:gd name="connsiteX13" fmla="*/ 5362 w 339544"/>
              <a:gd name="connsiteY13" fmla="*/ 490760 h 718180"/>
              <a:gd name="connsiteX14" fmla="*/ 302829 w 339544"/>
              <a:gd name="connsiteY14" fmla="*/ 716326 h 718180"/>
              <a:gd name="connsiteX15" fmla="*/ 339544 w 339544"/>
              <a:gd name="connsiteY15" fmla="*/ 718180 h 71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39544" h="718180">
                <a:moveTo>
                  <a:pt x="339544" y="0"/>
                </a:moveTo>
                <a:lnTo>
                  <a:pt x="302829" y="1854"/>
                </a:lnTo>
                <a:cubicBezTo>
                  <a:pt x="167024" y="15646"/>
                  <a:pt x="53591" y="105113"/>
                  <a:pt x="5362" y="227421"/>
                </a:cubicBezTo>
                <a:lnTo>
                  <a:pt x="0" y="245897"/>
                </a:lnTo>
                <a:lnTo>
                  <a:pt x="152532" y="245897"/>
                </a:lnTo>
                <a:cubicBezTo>
                  <a:pt x="199418" y="245897"/>
                  <a:pt x="239646" y="274404"/>
                  <a:pt x="256830" y="315030"/>
                </a:cubicBezTo>
                <a:lnTo>
                  <a:pt x="265725" y="359090"/>
                </a:lnTo>
                <a:lnTo>
                  <a:pt x="265725" y="359089"/>
                </a:lnTo>
                <a:lnTo>
                  <a:pt x="265725" y="359090"/>
                </a:lnTo>
                <a:lnTo>
                  <a:pt x="265725" y="359090"/>
                </a:lnTo>
                <a:lnTo>
                  <a:pt x="256830" y="403149"/>
                </a:lnTo>
                <a:cubicBezTo>
                  <a:pt x="239646" y="443776"/>
                  <a:pt x="199418" y="472282"/>
                  <a:pt x="152532" y="472282"/>
                </a:cubicBezTo>
                <a:lnTo>
                  <a:pt x="0" y="472283"/>
                </a:lnTo>
                <a:lnTo>
                  <a:pt x="5362" y="490760"/>
                </a:lnTo>
                <a:cubicBezTo>
                  <a:pt x="53591" y="613068"/>
                  <a:pt x="167024" y="702534"/>
                  <a:pt x="302829" y="716326"/>
                </a:cubicBezTo>
                <a:lnTo>
                  <a:pt x="339544" y="718180"/>
                </a:lnTo>
                <a:close/>
              </a:path>
            </a:pathLst>
          </a:custGeom>
          <a:solidFill>
            <a:srgbClr val="40C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 sz="1350" dirty="0">
              <a:latin typeface="Segoe UI" panose="020B0502040204020203" pitchFamily="34" charset="0"/>
            </a:endParaRPr>
          </a:p>
        </p:txBody>
      </p:sp>
      <p:sp>
        <p:nvSpPr>
          <p:cNvPr id="1034" name="TextBox 9">
            <a:extLst>
              <a:ext uri="{FF2B5EF4-FFF2-40B4-BE49-F238E27FC236}">
                <a16:creationId xmlns:a16="http://schemas.microsoft.com/office/drawing/2014/main" id="{ED77EE21-D989-4108-A9E7-A68D15EF16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07054" y="422277"/>
            <a:ext cx="389850" cy="219419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" panose="020F05020202040302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" panose="020F05020202040302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" panose="020F05020202040302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" panose="020F0502020204030203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0"/>
              </a:defRPr>
            </a:lvl9pPr>
          </a:lstStyle>
          <a:p>
            <a:pPr eaLnBrk="1" hangingPunct="1">
              <a:defRPr/>
            </a:pPr>
            <a:fld id="{05526B53-E459-4CD0-8C2D-5EB25EC59F7C}" type="slidenum">
              <a:rPr lang="en-ID" altLang="de-DE" sz="826" smtClean="0">
                <a:latin typeface="Segoe UI" panose="020B0502040204020203" pitchFamily="34" charset="0"/>
              </a:rPr>
              <a:pPr eaLnBrk="1" hangingPunct="1">
                <a:defRPr/>
              </a:pPr>
              <a:t>‹Nr.›</a:t>
            </a:fld>
            <a:endParaRPr lang="en-ID" altLang="de-DE" sz="826" dirty="0"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1249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1" kern="1200">
          <a:solidFill>
            <a:schemeClr val="tx1"/>
          </a:solidFill>
          <a:latin typeface="Segoe UI" panose="020B0502040204020203" pitchFamily="34" charset="0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1">
          <a:solidFill>
            <a:schemeClr val="tx1"/>
          </a:solidFill>
          <a:latin typeface="Segoe UI" panose="020B0502040204020203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1">
          <a:solidFill>
            <a:schemeClr val="tx1"/>
          </a:solidFill>
          <a:latin typeface="Segoe UI" panose="020B0502040204020203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1">
          <a:solidFill>
            <a:schemeClr val="tx1"/>
          </a:solidFill>
          <a:latin typeface="Segoe UI" panose="020B0502040204020203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1">
          <a:solidFill>
            <a:schemeClr val="tx1"/>
          </a:solidFill>
          <a:latin typeface="Segoe UI" panose="020B0502040204020203" pitchFamily="34" charset="0"/>
        </a:defRPr>
      </a:lvl5pPr>
      <a:lvl6pPr marL="342913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1">
          <a:solidFill>
            <a:schemeClr val="tx1"/>
          </a:solidFill>
          <a:latin typeface="Glacial Indifference"/>
        </a:defRPr>
      </a:lvl6pPr>
      <a:lvl7pPr marL="685828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1">
          <a:solidFill>
            <a:schemeClr val="tx1"/>
          </a:solidFill>
          <a:latin typeface="Glacial Indifference"/>
        </a:defRPr>
      </a:lvl7pPr>
      <a:lvl8pPr marL="1028741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1">
          <a:solidFill>
            <a:schemeClr val="tx1"/>
          </a:solidFill>
          <a:latin typeface="Glacial Indifference"/>
        </a:defRPr>
      </a:lvl8pPr>
      <a:lvl9pPr marL="1371654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1">
          <a:solidFill>
            <a:schemeClr val="tx1"/>
          </a:solidFill>
          <a:latin typeface="Glacial Indifference"/>
        </a:defRPr>
      </a:lvl9pPr>
    </p:titleStyle>
    <p:bodyStyle>
      <a:lvl1pPr marL="171457" indent="-171457" algn="l" rtl="0" eaLnBrk="1" fontAlgn="base" hangingPunct="1">
        <a:lnSpc>
          <a:spcPct val="90000"/>
        </a:lnSpc>
        <a:spcBef>
          <a:spcPts val="749"/>
        </a:spcBef>
        <a:spcAft>
          <a:spcPct val="0"/>
        </a:spcAft>
        <a:buFont typeface="Arial" panose="020B0604020202020204" pitchFamily="34" charset="0"/>
        <a:buChar char="•"/>
        <a:defRPr sz="2101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1pPr>
      <a:lvl2pPr marL="514370" indent="-171457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2pPr>
      <a:lvl3pPr marL="857283" indent="-171457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3pPr>
      <a:lvl4pPr marL="1200196" indent="-171457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4pPr>
      <a:lvl5pPr marL="1543111" indent="-171457" algn="l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5pPr>
      <a:lvl6pPr marL="1886024" indent="-171457" algn="l" defTabSz="685828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37" indent="-171457" algn="l" defTabSz="685828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52" indent="-171457" algn="l" defTabSz="685828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65" indent="-171457" algn="l" defTabSz="685828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2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13" algn="l" defTabSz="68582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28" algn="l" defTabSz="68582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41" algn="l" defTabSz="68582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54" algn="l" defTabSz="68582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67" algn="l" defTabSz="68582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81" algn="l" defTabSz="68582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94" algn="l" defTabSz="68582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307" algn="l" defTabSz="68582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Block </a:t>
            </a:r>
            <a:r>
              <a:rPr lang="de-DE" dirty="0"/>
              <a:t>1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/>
              <a:t>.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86ABF38-BCB8-4A1F-87AF-C58D4FED615B}"/>
              </a:ext>
            </a:extLst>
          </p:cNvPr>
          <p:cNvSpPr txBox="1"/>
          <p:nvPr/>
        </p:nvSpPr>
        <p:spPr>
          <a:xfrm>
            <a:off x="2210990" y="2828835"/>
            <a:ext cx="472202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de-DE" dirty="0"/>
              <a:t>Ausbildung &amp; Arbeitswelt:</a:t>
            </a:r>
          </a:p>
          <a:p>
            <a:pPr>
              <a:buFontTx/>
              <a:buChar char="-"/>
            </a:pPr>
            <a:r>
              <a:rPr lang="de-DE" dirty="0"/>
              <a:t>Duales System der Berufsausbildung.</a:t>
            </a:r>
          </a:p>
          <a:p>
            <a:pPr>
              <a:buFontTx/>
              <a:buChar char="-"/>
            </a:pPr>
            <a:r>
              <a:rPr lang="de-DE" dirty="0"/>
              <a:t>Berufsausbildungsgestz/Ausbildungsvertrag.</a:t>
            </a:r>
          </a:p>
          <a:p>
            <a:pPr>
              <a:buFontTx/>
              <a:buChar char="-"/>
            </a:pPr>
            <a:r>
              <a:rPr lang="de-DE" dirty="0"/>
              <a:t>Jugendarbeitsschutzgesetz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Das duale System</a:t>
            </a:r>
          </a:p>
        </p:txBody>
      </p:sp>
      <p:graphicFrame>
        <p:nvGraphicFramePr>
          <p:cNvPr id="8" name="Tabelle 8">
            <a:extLst>
              <a:ext uri="{FF2B5EF4-FFF2-40B4-BE49-F238E27FC236}">
                <a16:creationId xmlns:a16="http://schemas.microsoft.com/office/drawing/2014/main" id="{CBAE52E6-342D-40AA-88E7-F42C823475E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3559571"/>
              </p:ext>
            </p:extLst>
          </p:nvPr>
        </p:nvGraphicFramePr>
        <p:xfrm>
          <a:off x="0" y="0"/>
          <a:ext cx="0" cy="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5337384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117143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599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8236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9435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6624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3413294"/>
                  </a:ext>
                </a:extLst>
              </a:tr>
            </a:tbl>
          </a:graphicData>
        </a:graphic>
      </p:graphicFrame>
      <p:sp>
        <p:nvSpPr>
          <p:cNvPr id="5" name="Textfeld 4">
            <a:extLst>
              <a:ext uri="{FF2B5EF4-FFF2-40B4-BE49-F238E27FC236}">
                <a16:creationId xmlns:a16="http://schemas.microsoft.com/office/drawing/2014/main" id="{303A8AEA-749D-43FB-BD4D-78932FEB3176}"/>
              </a:ext>
            </a:extLst>
          </p:cNvPr>
          <p:cNvSpPr txBox="1"/>
          <p:nvPr/>
        </p:nvSpPr>
        <p:spPr>
          <a:xfrm>
            <a:off x="628650" y="1345859"/>
            <a:ext cx="874395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/>
              <a:t>Zwei Lernorte:</a:t>
            </a:r>
          </a:p>
          <a:p>
            <a:r>
              <a:rPr lang="de-DE" dirty="0"/>
              <a:t>Betrieb = Praxis</a:t>
            </a:r>
          </a:p>
          <a:p>
            <a:r>
              <a:rPr lang="de-DE" dirty="0"/>
              <a:t>Berufsschule = Theorie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/>
              <a:t>Ergänzt durch:</a:t>
            </a:r>
          </a:p>
          <a:p>
            <a:r>
              <a:rPr lang="de-DE" dirty="0"/>
              <a:t>Kammern</a:t>
            </a:r>
          </a:p>
          <a:p>
            <a:r>
              <a:rPr lang="de-DE" dirty="0"/>
              <a:t>Staat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37E3B1B-AFC9-4CE1-BE57-D6BFCD3223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507CBE86-1A91-44FD-9A08-BB91722C97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216" y="528290"/>
            <a:ext cx="8610600" cy="3188484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AADB101F-A2F5-4E0B-982B-E80E77E4D337}"/>
              </a:ext>
            </a:extLst>
          </p:cNvPr>
          <p:cNvSpPr txBox="1"/>
          <p:nvPr/>
        </p:nvSpPr>
        <p:spPr>
          <a:xfrm>
            <a:off x="204216" y="3826502"/>
            <a:ext cx="467563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1" dirty="0"/>
              <a:t>Rolle der Kammern:</a:t>
            </a:r>
          </a:p>
          <a:p>
            <a:r>
              <a:rPr lang="de-DE" dirty="0"/>
              <a:t>- Ausbildungsverhältnisse eintragen</a:t>
            </a:r>
          </a:p>
          <a:p>
            <a:r>
              <a:rPr lang="de-DE" dirty="0"/>
              <a:t>- Prüfungen organisieren</a:t>
            </a:r>
          </a:p>
          <a:p>
            <a:r>
              <a:rPr lang="de-DE" dirty="0"/>
              <a:t>- Qualität sichern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617783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49" y="138062"/>
            <a:ext cx="7886701" cy="1325562"/>
          </a:xfrm>
        </p:spPr>
        <p:txBody>
          <a:bodyPr/>
          <a:lstStyle/>
          <a:p>
            <a:r>
              <a:rPr dirty="0" err="1"/>
              <a:t>Ziel</a:t>
            </a:r>
            <a:r>
              <a:rPr dirty="0"/>
              <a:t> des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F06E4E92-7B54-4F10-9961-2D2352B4D118}"/>
              </a:ext>
            </a:extLst>
          </p:cNvPr>
          <p:cNvSpPr txBox="1"/>
          <p:nvPr/>
        </p:nvSpPr>
        <p:spPr>
          <a:xfrm>
            <a:off x="628650" y="1690689"/>
            <a:ext cx="752475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- Qualifizierte Fachkräfte</a:t>
            </a:r>
          </a:p>
          <a:p>
            <a:r>
              <a:rPr lang="de-DE" dirty="0"/>
              <a:t>- Praxisnähe</a:t>
            </a:r>
          </a:p>
          <a:p>
            <a:r>
              <a:rPr lang="de-DE" dirty="0"/>
              <a:t>- Einheitliche Standards</a:t>
            </a:r>
          </a:p>
          <a:p>
            <a:r>
              <a:rPr lang="de-DE" dirty="0"/>
              <a:t>- Sicherung des Arbeitsmarkts</a:t>
            </a:r>
          </a:p>
          <a:p>
            <a:r>
              <a:rPr lang="de-DE" dirty="0"/>
              <a:t>- Jugendarbeitslosigkeit senken</a:t>
            </a:r>
          </a:p>
          <a:p>
            <a:pPr marL="285750" indent="-285750">
              <a:buFontTx/>
              <a:buChar char="-"/>
            </a:pPr>
            <a:endParaRPr lang="de-DE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922" y="2315847"/>
            <a:ext cx="7886701" cy="1325562"/>
          </a:xfrm>
        </p:spPr>
        <p:txBody>
          <a:bodyPr/>
          <a:lstStyle/>
          <a:p>
            <a:r>
              <a:rPr dirty="0" err="1"/>
              <a:t>Historischer</a:t>
            </a:r>
            <a:r>
              <a:rPr dirty="0"/>
              <a:t> </a:t>
            </a:r>
            <a:r>
              <a:rPr dirty="0" err="1"/>
              <a:t>Hintergrund</a:t>
            </a:r>
            <a:br>
              <a:rPr lang="de-DE" dirty="0"/>
            </a:br>
            <a:br>
              <a:rPr lang="de-DE" dirty="0"/>
            </a:br>
            <a:r>
              <a:rPr lang="de-DE" sz="2000" dirty="0"/>
              <a:t>Industrialisierung</a:t>
            </a:r>
            <a:br>
              <a:rPr lang="de-DE" sz="2000" dirty="0"/>
            </a:br>
            <a:r>
              <a:rPr lang="de-DE" sz="2000" dirty="0"/>
              <a:t>Fachkräftesicherung</a:t>
            </a:r>
            <a:br>
              <a:rPr lang="de-DE" sz="2000" dirty="0"/>
            </a:br>
            <a:r>
              <a:rPr lang="de-DE" sz="2000" dirty="0"/>
              <a:t>Übergang Schule → Beruf</a:t>
            </a:r>
            <a:br>
              <a:rPr lang="de-DE" dirty="0"/>
            </a:b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Rechtsgrundlage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BB0B0638-CE81-486E-9504-EE03AB937375}"/>
              </a:ext>
            </a:extLst>
          </p:cNvPr>
          <p:cNvSpPr txBox="1"/>
          <p:nvPr/>
        </p:nvSpPr>
        <p:spPr>
          <a:xfrm>
            <a:off x="628649" y="1690689"/>
            <a:ext cx="467563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- Berufsbildungsgesetz (BBiG)</a:t>
            </a:r>
          </a:p>
          <a:p>
            <a:r>
              <a:rPr lang="de-DE" dirty="0"/>
              <a:t>- Jugendarbeitsschutzgesetz</a:t>
            </a:r>
          </a:p>
          <a:p>
            <a:r>
              <a:rPr lang="de-DE" dirty="0"/>
              <a:t>- Tarifrecht</a:t>
            </a:r>
          </a:p>
        </p:txBody>
      </p:sp>
      <p:cxnSp>
        <p:nvCxnSpPr>
          <p:cNvPr id="7" name="Verbinder: gekrümmt 6">
            <a:extLst>
              <a:ext uri="{FF2B5EF4-FFF2-40B4-BE49-F238E27FC236}">
                <a16:creationId xmlns:a16="http://schemas.microsoft.com/office/drawing/2014/main" id="{C33071F8-46D7-4355-9A66-209E5A15A88F}"/>
              </a:ext>
            </a:extLst>
          </p:cNvPr>
          <p:cNvCxnSpPr>
            <a:cxnSpLocks/>
          </p:cNvCxnSpPr>
          <p:nvPr/>
        </p:nvCxnSpPr>
        <p:spPr>
          <a:xfrm>
            <a:off x="3800475" y="1914525"/>
            <a:ext cx="1162050" cy="990600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feld 9">
            <a:extLst>
              <a:ext uri="{FF2B5EF4-FFF2-40B4-BE49-F238E27FC236}">
                <a16:creationId xmlns:a16="http://schemas.microsoft.com/office/drawing/2014/main" id="{EC0CED11-3396-4117-94AB-788655C8176C}"/>
              </a:ext>
            </a:extLst>
          </p:cNvPr>
          <p:cNvSpPr txBox="1"/>
          <p:nvPr/>
        </p:nvSpPr>
        <p:spPr>
          <a:xfrm>
            <a:off x="4962525" y="2741414"/>
            <a:ext cx="4675632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Das BBiG regelt:</a:t>
            </a:r>
          </a:p>
          <a:p>
            <a:pPr marL="285750" indent="-285750">
              <a:buFontTx/>
              <a:buChar char="-"/>
            </a:pPr>
            <a:r>
              <a:rPr lang="de-DE" dirty="0"/>
              <a:t>Ausbildungspflicht</a:t>
            </a:r>
          </a:p>
          <a:p>
            <a:pPr marL="285750" indent="-285750">
              <a:buFontTx/>
              <a:buChar char="-"/>
            </a:pPr>
            <a:r>
              <a:rPr lang="de-DE" dirty="0"/>
              <a:t>Rechte &amp; Pflichten</a:t>
            </a:r>
          </a:p>
          <a:p>
            <a:pPr marL="285750" indent="-285750">
              <a:buFontTx/>
              <a:buChar char="-"/>
            </a:pPr>
            <a:r>
              <a:rPr lang="de-DE" dirty="0"/>
              <a:t>Prüfungsordnung</a:t>
            </a:r>
          </a:p>
          <a:p>
            <a:pPr marL="285750" indent="-285750">
              <a:buFontTx/>
              <a:buChar char="-"/>
            </a:pPr>
            <a:endParaRPr lang="de-DE" dirty="0"/>
          </a:p>
          <a:p>
            <a:pPr marL="285750" indent="-285750">
              <a:buFontTx/>
              <a:buChar char="-"/>
            </a:pPr>
            <a:endParaRPr lang="de-DE" dirty="0"/>
          </a:p>
          <a:p>
            <a:endParaRPr lang="de-DE" dirty="0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FD7A6A72-AC87-43FA-86A5-DA70D67F79C6}"/>
              </a:ext>
            </a:extLst>
          </p:cNvPr>
          <p:cNvSpPr txBox="1"/>
          <p:nvPr/>
        </p:nvSpPr>
        <p:spPr>
          <a:xfrm>
            <a:off x="628649" y="4894659"/>
            <a:ext cx="598627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Grundsatz:</a:t>
            </a:r>
          </a:p>
          <a:p>
            <a:r>
              <a:rPr lang="de-DE" dirty="0"/>
              <a:t>- Ausbildung ist kein normales Arbeitsverhältnis</a:t>
            </a:r>
          </a:p>
          <a:p>
            <a:r>
              <a:rPr lang="de-DE" dirty="0"/>
              <a:t>- Lernziel &gt; Arbeitsleistung</a:t>
            </a:r>
          </a:p>
          <a:p>
            <a:endParaRPr lang="de-DE" dirty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CD5FE89D-2C43-4831-B050-DCD0D229B5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601045" y="2728152"/>
            <a:ext cx="2970954" cy="256317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/>
              <a:t>Ausbildereignung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80F90295-BE21-4E8E-BB18-5E2DA6794BE8}"/>
              </a:ext>
            </a:extLst>
          </p:cNvPr>
          <p:cNvSpPr txBox="1"/>
          <p:nvPr/>
        </p:nvSpPr>
        <p:spPr>
          <a:xfrm>
            <a:off x="628650" y="1367135"/>
            <a:ext cx="466953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- Fachlich</a:t>
            </a:r>
          </a:p>
          <a:p>
            <a:r>
              <a:rPr lang="de-DE" dirty="0"/>
              <a:t>- Pädagogisch</a:t>
            </a:r>
          </a:p>
          <a:p>
            <a:r>
              <a:rPr lang="de-DE" dirty="0"/>
              <a:t>- Persönlich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68B0B7E9-F5BB-49A9-87DC-59A031079E5B}"/>
              </a:ext>
            </a:extLst>
          </p:cNvPr>
          <p:cNvSpPr txBox="1"/>
          <p:nvPr/>
        </p:nvSpPr>
        <p:spPr>
          <a:xfrm>
            <a:off x="628650" y="3168794"/>
            <a:ext cx="466953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- Rechtsverbindlich</a:t>
            </a:r>
          </a:p>
          <a:p>
            <a:r>
              <a:rPr lang="de-DE" dirty="0"/>
              <a:t>- Schriftform empfohlen</a:t>
            </a:r>
          </a:p>
          <a:p>
            <a:r>
              <a:rPr lang="de-DE" dirty="0"/>
              <a:t>- Beweisfunktion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2F05015E-B0D8-4413-9080-E65A04EB3EC0}"/>
              </a:ext>
            </a:extLst>
          </p:cNvPr>
          <p:cNvSpPr txBox="1"/>
          <p:nvPr/>
        </p:nvSpPr>
        <p:spPr>
          <a:xfrm>
            <a:off x="628650" y="2428732"/>
            <a:ext cx="4669536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3300" dirty="0"/>
              <a:t>Ausbildungsvertrag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Pflichtangaben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60F799E5-CAC5-404C-9E01-583FF77818A7}"/>
              </a:ext>
            </a:extLst>
          </p:cNvPr>
          <p:cNvSpPr txBox="1"/>
          <p:nvPr/>
        </p:nvSpPr>
        <p:spPr>
          <a:xfrm>
            <a:off x="859917" y="1332645"/>
            <a:ext cx="466953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- Dauer</a:t>
            </a:r>
          </a:p>
          <a:p>
            <a:r>
              <a:rPr lang="de-DE" dirty="0"/>
              <a:t>- Vergütung</a:t>
            </a:r>
          </a:p>
          <a:p>
            <a:r>
              <a:rPr lang="de-DE" dirty="0"/>
              <a:t>- Probezeit</a:t>
            </a:r>
          </a:p>
          <a:p>
            <a:r>
              <a:rPr lang="de-DE" dirty="0"/>
              <a:t>- Arbeitszeit</a:t>
            </a:r>
          </a:p>
          <a:p>
            <a:r>
              <a:rPr lang="de-DE" dirty="0"/>
              <a:t>- Urlaub</a:t>
            </a:r>
          </a:p>
          <a:p>
            <a:r>
              <a:rPr lang="de-DE" dirty="0"/>
              <a:t>- Kündigung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FE89CCEF-F31C-404E-80EA-CFB24946A392}"/>
              </a:ext>
            </a:extLst>
          </p:cNvPr>
          <p:cNvSpPr txBox="1"/>
          <p:nvPr/>
        </p:nvSpPr>
        <p:spPr>
          <a:xfrm>
            <a:off x="628650" y="3802118"/>
            <a:ext cx="4669536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3300" dirty="0"/>
              <a:t>Pflichten Azubi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C44BDB11-99D6-4C65-877C-1E5A9C447E73}"/>
              </a:ext>
            </a:extLst>
          </p:cNvPr>
          <p:cNvSpPr txBox="1"/>
          <p:nvPr/>
        </p:nvSpPr>
        <p:spPr>
          <a:xfrm>
            <a:off x="628650" y="4402282"/>
            <a:ext cx="466953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- Lernpflicht</a:t>
            </a:r>
          </a:p>
          <a:p>
            <a:r>
              <a:rPr lang="de-DE" dirty="0"/>
              <a:t>- Sorgfalt</a:t>
            </a:r>
          </a:p>
          <a:p>
            <a:r>
              <a:rPr lang="de-DE" dirty="0"/>
              <a:t>- Berichtsheft</a:t>
            </a:r>
          </a:p>
          <a:p>
            <a:r>
              <a:rPr lang="de-DE" dirty="0"/>
              <a:t>- Berufsschule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F5C42D6F-3CF8-4F16-B80E-D64C60E3BB1B}"/>
              </a:ext>
            </a:extLst>
          </p:cNvPr>
          <p:cNvSpPr txBox="1"/>
          <p:nvPr/>
        </p:nvSpPr>
        <p:spPr>
          <a:xfrm>
            <a:off x="5760720" y="843242"/>
            <a:ext cx="4669536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3300" dirty="0"/>
              <a:t>Pflichten Betrieb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0C40EA0B-F08E-4101-8075-EE162E516886}"/>
              </a:ext>
            </a:extLst>
          </p:cNvPr>
          <p:cNvSpPr txBox="1"/>
          <p:nvPr/>
        </p:nvSpPr>
        <p:spPr>
          <a:xfrm>
            <a:off x="5869687" y="1443406"/>
            <a:ext cx="529132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- Ausbildungsplan</a:t>
            </a:r>
          </a:p>
          <a:p>
            <a:r>
              <a:rPr lang="de-DE" dirty="0"/>
              <a:t>- Material</a:t>
            </a:r>
          </a:p>
          <a:p>
            <a:r>
              <a:rPr lang="de-DE" dirty="0"/>
              <a:t>- Vergütung</a:t>
            </a:r>
          </a:p>
          <a:p>
            <a:r>
              <a:rPr lang="de-DE" dirty="0"/>
              <a:t>- Freistellung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A2016329-A344-4427-B90E-72E1A05EAC1F}"/>
              </a:ext>
            </a:extLst>
          </p:cNvPr>
          <p:cNvSpPr txBox="1"/>
          <p:nvPr/>
        </p:nvSpPr>
        <p:spPr>
          <a:xfrm>
            <a:off x="4572000" y="4402282"/>
            <a:ext cx="56509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- Mündliche Zusagen schwer beweisbar</a:t>
            </a:r>
          </a:p>
          <a:p>
            <a:r>
              <a:rPr lang="de-DE" dirty="0"/>
              <a:t>- Schriftform = Sicherheit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2D5A7936-D210-4568-A860-0190AC45B040}"/>
              </a:ext>
            </a:extLst>
          </p:cNvPr>
          <p:cNvSpPr txBox="1"/>
          <p:nvPr/>
        </p:nvSpPr>
        <p:spPr>
          <a:xfrm>
            <a:off x="5760720" y="3798764"/>
            <a:ext cx="5650992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3300" dirty="0"/>
              <a:t>Rechtswirkung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/>
              <a:t>Jugendarbeitsschutz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30A84E62-5FB7-4198-B039-B4506C0FA65C}"/>
              </a:ext>
            </a:extLst>
          </p:cNvPr>
          <p:cNvSpPr txBox="1"/>
          <p:nvPr/>
        </p:nvSpPr>
        <p:spPr>
          <a:xfrm>
            <a:off x="628650" y="1684516"/>
            <a:ext cx="466953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- Schutz Minderjähriger</a:t>
            </a:r>
          </a:p>
          <a:p>
            <a:r>
              <a:rPr lang="de-DE" dirty="0"/>
              <a:t>- Beschränkung der Arbeitszeit</a:t>
            </a:r>
          </a:p>
          <a:p>
            <a:r>
              <a:rPr lang="de-DE" dirty="0"/>
              <a:t>- Max. 8 Std/Tag</a:t>
            </a:r>
          </a:p>
          <a:p>
            <a:r>
              <a:rPr lang="de-DE" dirty="0"/>
              <a:t>- Nachtruhe</a:t>
            </a:r>
          </a:p>
          <a:p>
            <a:r>
              <a:rPr lang="de-DE" dirty="0"/>
              <a:t>- Gefahrenverbot</a:t>
            </a:r>
          </a:p>
          <a:p>
            <a:endParaRPr lang="de-DE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AC563456-509F-423A-978D-066F47EE28F8}"/>
              </a:ext>
            </a:extLst>
          </p:cNvPr>
          <p:cNvSpPr txBox="1"/>
          <p:nvPr/>
        </p:nvSpPr>
        <p:spPr>
          <a:xfrm>
            <a:off x="628650" y="4275586"/>
            <a:ext cx="4669536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3300" dirty="0"/>
              <a:t>Urlaub Jugendliche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BE9ED343-7338-4103-80A0-2A774C7B2D26}"/>
              </a:ext>
            </a:extLst>
          </p:cNvPr>
          <p:cNvSpPr txBox="1"/>
          <p:nvPr/>
        </p:nvSpPr>
        <p:spPr>
          <a:xfrm>
            <a:off x="628650" y="4926149"/>
            <a:ext cx="466953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- Unter 16: 30 Tage</a:t>
            </a:r>
          </a:p>
          <a:p>
            <a:r>
              <a:rPr lang="de-DE" dirty="0"/>
              <a:t>- Unter 17: 27 Tage</a:t>
            </a:r>
          </a:p>
          <a:p>
            <a:r>
              <a:rPr lang="de-DE" dirty="0"/>
              <a:t>- Unter 18: 25 Tage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CFDF1382-8D31-4A87-B5C3-8A6423C84B82}"/>
              </a:ext>
            </a:extLst>
          </p:cNvPr>
          <p:cNvSpPr txBox="1"/>
          <p:nvPr/>
        </p:nvSpPr>
        <p:spPr>
          <a:xfrm>
            <a:off x="5298186" y="1752446"/>
            <a:ext cx="46756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- Max. 8 Std/Tag</a:t>
            </a:r>
          </a:p>
          <a:p>
            <a:r>
              <a:rPr lang="de-DE" dirty="0"/>
              <a:t>- 40 Std/Woche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53EDC757-F9B0-4068-9921-2E26B234903D}"/>
              </a:ext>
            </a:extLst>
          </p:cNvPr>
          <p:cNvSpPr txBox="1"/>
          <p:nvPr/>
        </p:nvSpPr>
        <p:spPr>
          <a:xfrm>
            <a:off x="5298186" y="783645"/>
            <a:ext cx="5065776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3300" dirty="0"/>
              <a:t>Arbeitszeiten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47370730-DC06-4176-A754-C0F79BBCD669}"/>
              </a:ext>
            </a:extLst>
          </p:cNvPr>
          <p:cNvSpPr txBox="1"/>
          <p:nvPr/>
        </p:nvSpPr>
        <p:spPr>
          <a:xfrm>
            <a:off x="3121151" y="3162877"/>
            <a:ext cx="52608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- &gt;4,5 Std = 30 Min</a:t>
            </a:r>
          </a:p>
          <a:p>
            <a:r>
              <a:rPr lang="de-DE" dirty="0"/>
              <a:t>- &gt;6 Std = 60 Min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32926B09-1144-4611-B579-3EDBFCC458C4}"/>
              </a:ext>
            </a:extLst>
          </p:cNvPr>
          <p:cNvSpPr txBox="1"/>
          <p:nvPr/>
        </p:nvSpPr>
        <p:spPr>
          <a:xfrm>
            <a:off x="3254502" y="2576575"/>
            <a:ext cx="5260848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3300" dirty="0"/>
              <a:t>Pausen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DFC1619B-D07B-4915-8AB4-74C42318EE92}"/>
              </a:ext>
            </a:extLst>
          </p:cNvPr>
          <p:cNvSpPr txBox="1"/>
          <p:nvPr/>
        </p:nvSpPr>
        <p:spPr>
          <a:xfrm>
            <a:off x="5298186" y="4967501"/>
            <a:ext cx="52608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- 20–6 Uhr Arbeitsverbot</a:t>
            </a:r>
          </a:p>
          <a:p>
            <a:r>
              <a:rPr lang="de-DE" dirty="0"/>
              <a:t>- Ausnahmen: Pflege, Gastronomie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754BD496-20B5-41AB-868F-8E19E435179D}"/>
              </a:ext>
            </a:extLst>
          </p:cNvPr>
          <p:cNvSpPr txBox="1"/>
          <p:nvPr/>
        </p:nvSpPr>
        <p:spPr>
          <a:xfrm>
            <a:off x="5298186" y="4252677"/>
            <a:ext cx="5260848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3300" dirty="0"/>
              <a:t>Nachtruhe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Systembewertung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CA31FD08-B599-4D63-AD1B-8E8A7752C885}"/>
              </a:ext>
            </a:extLst>
          </p:cNvPr>
          <p:cNvSpPr txBox="1"/>
          <p:nvPr/>
        </p:nvSpPr>
        <p:spPr>
          <a:xfrm>
            <a:off x="628649" y="1604879"/>
            <a:ext cx="466953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- Stabilität</a:t>
            </a:r>
          </a:p>
          <a:p>
            <a:r>
              <a:rPr lang="de-DE" dirty="0"/>
              <a:t>- Fachkräftesicherung</a:t>
            </a:r>
          </a:p>
          <a:p>
            <a:r>
              <a:rPr lang="de-DE" dirty="0"/>
              <a:t>- Staatliche Kontrolle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DB0AAAD1-1ECE-43E0-AD13-58CF9C885FEC}"/>
              </a:ext>
            </a:extLst>
          </p:cNvPr>
          <p:cNvSpPr txBox="1"/>
          <p:nvPr/>
        </p:nvSpPr>
        <p:spPr>
          <a:xfrm>
            <a:off x="5298185" y="727826"/>
            <a:ext cx="4669536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3300" dirty="0"/>
              <a:t>Grundidee Schutz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7BA0979F-3E9C-4539-85E1-4271DA7F9A88}"/>
              </a:ext>
            </a:extLst>
          </p:cNvPr>
          <p:cNvSpPr txBox="1"/>
          <p:nvPr/>
        </p:nvSpPr>
        <p:spPr>
          <a:xfrm>
            <a:off x="5199888" y="1786283"/>
            <a:ext cx="50596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- Verhinderung von Ausbeutung</a:t>
            </a:r>
          </a:p>
          <a:p>
            <a:r>
              <a:rPr lang="de-DE" dirty="0"/>
              <a:t>- Gesundheitsschutz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sign1">
  <a:themeElements>
    <a:clrScheme name="Custom 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35998"/>
      </a:accent1>
      <a:accent2>
        <a:srgbClr val="1483C7"/>
      </a:accent2>
      <a:accent3>
        <a:srgbClr val="4D9FDD"/>
      </a:accent3>
      <a:accent4>
        <a:srgbClr val="91E1F2"/>
      </a:accent4>
      <a:accent5>
        <a:srgbClr val="58C3C0"/>
      </a:accent5>
      <a:accent6>
        <a:srgbClr val="3FAFAC"/>
      </a:accent6>
      <a:hlink>
        <a:srgbClr val="0563C1"/>
      </a:hlink>
      <a:folHlink>
        <a:srgbClr val="954F72"/>
      </a:folHlink>
    </a:clrScheme>
    <a:fontScheme name="Custom 4">
      <a:majorFont>
        <a:latin typeface="Glacial Indifference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pattFill prst="pct20">
          <a:fgClr>
            <a:srgbClr val="0070C0"/>
          </a:fgClr>
          <a:bgClr>
            <a:schemeClr val="bg1"/>
          </a:bgClr>
        </a:pattFill>
        <a:ln w="12293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</a:objectDefaults>
  <a:extraClrSchemeLst/>
  <a:extLst>
    <a:ext uri="{05A4C25C-085E-4340-85A3-A5531E510DB2}">
      <thm15:themeFamily xmlns:thm15="http://schemas.microsoft.com/office/thememl/2012/main" name="Design1" id="{2207FC13-116C-46F1-9038-ABB155C93B89}" vid="{C7459BC0-F83F-4258-BB6D-A3E2A158417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Design1</Template>
  <TotalTime>0</TotalTime>
  <Words>261</Words>
  <Application>Microsoft Office PowerPoint</Application>
  <PresentationFormat>Bildschirmpräsentation (4:3)</PresentationFormat>
  <Paragraphs>92</Paragraphs>
  <Slides>10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5" baseType="lpstr">
      <vt:lpstr>Arial</vt:lpstr>
      <vt:lpstr>Glacial Indifference</vt:lpstr>
      <vt:lpstr>Lato</vt:lpstr>
      <vt:lpstr>Segoe UI</vt:lpstr>
      <vt:lpstr>Design1</vt:lpstr>
      <vt:lpstr>Block 1</vt:lpstr>
      <vt:lpstr>Das duale System</vt:lpstr>
      <vt:lpstr>PowerPoint-Präsentation</vt:lpstr>
      <vt:lpstr>Ziel des Systems</vt:lpstr>
      <vt:lpstr>Historischer Hintergrund  Industrialisierung Fachkräftesicherung Übergang Schule → Beruf </vt:lpstr>
      <vt:lpstr>Rechtsgrundlage</vt:lpstr>
      <vt:lpstr>Ausbildereignung</vt:lpstr>
      <vt:lpstr>Pflichtangaben</vt:lpstr>
      <vt:lpstr>Jugendarbeitsschutz</vt:lpstr>
      <vt:lpstr>Systembewertung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Block 1 – Ausbildung &amp; Arbeitswelt</dc:title>
  <dc:subject/>
  <dc:creator>User</dc:creator>
  <cp:keywords/>
  <dc:description>generated using python-pptx</dc:description>
  <cp:lastModifiedBy>Tohma, Mahmoud</cp:lastModifiedBy>
  <cp:revision>14</cp:revision>
  <dcterms:created xsi:type="dcterms:W3CDTF">2013-01-27T09:14:16Z</dcterms:created>
  <dcterms:modified xsi:type="dcterms:W3CDTF">2025-12-05T09:43:42Z</dcterms:modified>
  <cp:category/>
</cp:coreProperties>
</file>