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73" r:id="rId5"/>
    <p:sldId id="258" r:id="rId6"/>
    <p:sldId id="259" r:id="rId7"/>
    <p:sldId id="271" r:id="rId8"/>
    <p:sldId id="272" r:id="rId9"/>
    <p:sldId id="274" r:id="rId10"/>
    <p:sldId id="260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6" d="100"/>
          <a:sy n="36" d="100"/>
        </p:scale>
        <p:origin x="43" y="74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59FDDCF-488D-4F82-B581-DEC5B7755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0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76B780E-0866-4514-89D9-5F09445DC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1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C25BA58-6869-432E-BB6C-5DEAC1835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05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30FE4CC-5FE7-4F29-BF3D-EA145A7B2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760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F5A9EA8-0D6D-4B0B-B817-956AAAC2A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37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28633E2-E9F6-4BCA-82A5-7B036F180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0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7A4C8D2-C982-4FFF-ACAC-9E8BC5C83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7214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21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8D371A-B047-444D-8FA1-AD8D2D997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05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Benutzerdefiniert</PresentationFormat>
  <Paragraphs>0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Tohma, Mahmoud</dc:creator>
  <cp:lastModifiedBy>Tohma, Mahmoud</cp:lastModifiedBy>
  <cp:revision>3</cp:revision>
  <dcterms:created xsi:type="dcterms:W3CDTF">2006-08-16T00:00:00Z</dcterms:created>
  <dcterms:modified xsi:type="dcterms:W3CDTF">2026-02-26T20:39:30Z</dcterms:modified>
</cp:coreProperties>
</file>