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80963" autoAdjust="0"/>
  </p:normalViewPr>
  <p:slideViewPr>
    <p:cSldViewPr snapToGrid="0">
      <p:cViewPr varScale="1">
        <p:scale>
          <a:sx n="79" d="100"/>
          <a:sy n="79" d="100"/>
        </p:scale>
        <p:origin x="235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B4C0B0-25C2-45DA-96B4-98C9A514C0F0}" type="datetimeFigureOut">
              <a:rPr lang="de-DE" smtClean="0"/>
              <a:t>20.03.2024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CE15C1-E3AD-4EEF-9A0A-1D6B7D1AFB3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7937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https://dev.mysql.com/downloads/connector/j/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E15C1-E3AD-4EEF-9A0A-1D6B7D1AFB3F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4390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E15C1-E3AD-4EEF-9A0A-1D6B7D1AFB3F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3981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3/20/2024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3/20/2024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3/20/2024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3/20/2024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3/20/2024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3/20/2024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3/20/2024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3/20/2024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3/20/2024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3/20/2024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3/20/2024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3/20/2024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3/20/2024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3/20/2024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3/20/2024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3/20/2024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3/20/2024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3/20/2024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ev.mysql.com/downloads/connector/j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Datenbankanbindung beim Programmieren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Java und C#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72383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Vorbedingungen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Java benötigt eine externe Library</a:t>
            </a:r>
          </a:p>
          <a:p>
            <a:pPr lvl="1"/>
            <a:r>
              <a:rPr lang="de-DE" dirty="0" smtClean="0"/>
              <a:t>JDBC</a:t>
            </a:r>
            <a:r>
              <a:rPr lang="de-DE" dirty="0"/>
              <a:t>: </a:t>
            </a:r>
            <a:r>
              <a:rPr lang="de-DE" dirty="0">
                <a:hlinkClick r:id="rId3"/>
              </a:rPr>
              <a:t>https://dev.mysql.com/downloads/connector/j</a:t>
            </a:r>
            <a:r>
              <a:rPr lang="de-DE" dirty="0" smtClean="0">
                <a:hlinkClick r:id="rId3"/>
              </a:rPr>
              <a:t>/</a:t>
            </a:r>
            <a:endParaRPr lang="de-DE" dirty="0" smtClean="0"/>
          </a:p>
          <a:p>
            <a:pPr lvl="1"/>
            <a:r>
              <a:rPr lang="de-DE" dirty="0" smtClean="0"/>
              <a:t>Download „</a:t>
            </a:r>
            <a:r>
              <a:rPr lang="de-DE" dirty="0" err="1" smtClean="0"/>
              <a:t>Platform</a:t>
            </a:r>
            <a:r>
              <a:rPr lang="de-DE" dirty="0"/>
              <a:t> </a:t>
            </a:r>
            <a:r>
              <a:rPr lang="de-DE" dirty="0" smtClean="0"/>
              <a:t>Independent“</a:t>
            </a:r>
          </a:p>
          <a:p>
            <a:pPr lvl="1"/>
            <a:r>
              <a:rPr lang="de-DE" dirty="0" smtClean="0"/>
              <a:t>Zip entpacken</a:t>
            </a:r>
          </a:p>
          <a:p>
            <a:pPr lvl="1"/>
            <a:r>
              <a:rPr lang="de-DE" dirty="0" smtClean="0"/>
              <a:t>„mysql-connector-j-8.3.0.jar“ ist das, was wir benötigen</a:t>
            </a:r>
            <a:endParaRPr lang="de-DE" dirty="0"/>
          </a:p>
          <a:p>
            <a:pPr lvl="1"/>
            <a:r>
              <a:rPr lang="de-DE" dirty="0" smtClean="0"/>
              <a:t>In der IDE eurer Wahl die .</a:t>
            </a:r>
            <a:r>
              <a:rPr lang="de-DE" dirty="0" err="1" smtClean="0"/>
              <a:t>jar</a:t>
            </a:r>
            <a:r>
              <a:rPr lang="de-DE" dirty="0" smtClean="0"/>
              <a:t> Datei als Externe Library einbinden</a:t>
            </a:r>
          </a:p>
          <a:p>
            <a:r>
              <a:rPr lang="de-DE" dirty="0" smtClean="0"/>
              <a:t>C# öffnet die </a:t>
            </a:r>
            <a:r>
              <a:rPr lang="de-DE" dirty="0" err="1" smtClean="0"/>
              <a:t>NuGet</a:t>
            </a:r>
            <a:r>
              <a:rPr lang="de-DE" dirty="0" smtClean="0"/>
              <a:t>-Paket-Manager-Konsole und gibt folgenden Befehl ein:</a:t>
            </a:r>
          </a:p>
          <a:p>
            <a:pPr lvl="1"/>
            <a:r>
              <a:rPr lang="de-DE" dirty="0" err="1" smtClean="0"/>
              <a:t>Install</a:t>
            </a:r>
            <a:r>
              <a:rPr lang="de-DE" dirty="0" smtClean="0"/>
              <a:t>-Package </a:t>
            </a:r>
            <a:r>
              <a:rPr lang="de-DE" dirty="0" err="1" smtClean="0"/>
              <a:t>MySql.Data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0044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Verbindung mit der Datenbank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 smtClean="0"/>
              <a:t>Java:</a:t>
            </a:r>
          </a:p>
          <a:p>
            <a:pPr lvl="1"/>
            <a:r>
              <a:rPr lang="de-DE" dirty="0" smtClean="0"/>
              <a:t>URL: </a:t>
            </a:r>
            <a:r>
              <a:rPr lang="de-DE" dirty="0" err="1" smtClean="0"/>
              <a:t>jdbc:mysql</a:t>
            </a:r>
            <a:r>
              <a:rPr lang="de-DE" dirty="0" smtClean="0"/>
              <a:t>://localhost:3306/</a:t>
            </a:r>
            <a:r>
              <a:rPr lang="de-DE" dirty="0" err="1" smtClean="0"/>
              <a:t>database_name</a:t>
            </a:r>
            <a:endParaRPr lang="de-DE" dirty="0" smtClean="0"/>
          </a:p>
          <a:p>
            <a:pPr lvl="1"/>
            <a:r>
              <a:rPr lang="de-DE" dirty="0" smtClean="0"/>
              <a:t>Username</a:t>
            </a:r>
          </a:p>
          <a:p>
            <a:pPr lvl="1"/>
            <a:r>
              <a:rPr lang="de-DE" dirty="0" smtClean="0"/>
              <a:t>Passwort</a:t>
            </a:r>
          </a:p>
          <a:p>
            <a:pPr lvl="1"/>
            <a:r>
              <a:rPr lang="de-DE" dirty="0" smtClean="0"/>
              <a:t>Verbindungscode (folgt nächste Seite)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dirty="0" smtClean="0"/>
              <a:t>C#:</a:t>
            </a:r>
          </a:p>
          <a:p>
            <a:pPr lvl="1"/>
            <a:r>
              <a:rPr lang="de-DE" dirty="0" err="1" smtClean="0"/>
              <a:t>Using</a:t>
            </a:r>
            <a:r>
              <a:rPr lang="de-DE" dirty="0" smtClean="0"/>
              <a:t> </a:t>
            </a:r>
            <a:r>
              <a:rPr lang="de-DE" dirty="0" err="1" smtClean="0"/>
              <a:t>MySql.Data.MySqlClient</a:t>
            </a:r>
            <a:r>
              <a:rPr lang="de-DE" dirty="0" smtClean="0"/>
              <a:t>;</a:t>
            </a:r>
          </a:p>
          <a:p>
            <a:pPr lvl="1"/>
            <a:r>
              <a:rPr lang="de-DE" dirty="0" err="1" smtClean="0"/>
              <a:t>connectionString</a:t>
            </a:r>
            <a:r>
              <a:rPr lang="de-DE" dirty="0" smtClean="0"/>
              <a:t>:</a:t>
            </a:r>
            <a:br>
              <a:rPr lang="de-DE" dirty="0" smtClean="0"/>
            </a:br>
            <a:r>
              <a:rPr lang="de-DE" dirty="0" smtClean="0"/>
              <a:t>„</a:t>
            </a:r>
            <a:r>
              <a:rPr lang="de-DE" dirty="0" err="1" smtClean="0"/>
              <a:t>server</a:t>
            </a:r>
            <a:r>
              <a:rPr lang="de-DE" dirty="0" smtClean="0"/>
              <a:t>=</a:t>
            </a:r>
            <a:r>
              <a:rPr lang="de-DE" dirty="0" err="1" smtClean="0"/>
              <a:t>localhost;user</a:t>
            </a:r>
            <a:r>
              <a:rPr lang="de-DE" dirty="0" smtClean="0"/>
              <a:t>=</a:t>
            </a:r>
            <a:r>
              <a:rPr lang="de-DE" dirty="0" err="1" smtClean="0"/>
              <a:t>root;password</a:t>
            </a:r>
            <a:r>
              <a:rPr lang="de-DE" dirty="0" smtClean="0"/>
              <a:t>=</a:t>
            </a:r>
            <a:r>
              <a:rPr lang="de-DE" dirty="0" err="1" smtClean="0"/>
              <a:t>password;database</a:t>
            </a:r>
            <a:r>
              <a:rPr lang="de-DE" dirty="0" smtClean="0"/>
              <a:t>=</a:t>
            </a:r>
            <a:r>
              <a:rPr lang="de-DE" dirty="0" err="1" smtClean="0"/>
              <a:t>test</a:t>
            </a:r>
            <a:r>
              <a:rPr lang="de-DE" dirty="0" smtClean="0"/>
              <a:t>“</a:t>
            </a:r>
          </a:p>
          <a:p>
            <a:pPr lvl="1"/>
            <a:r>
              <a:rPr lang="de-DE" dirty="0" smtClean="0"/>
              <a:t>Verbindungscode (folgt nächste Seite)</a:t>
            </a:r>
          </a:p>
        </p:txBody>
      </p:sp>
    </p:spTree>
    <p:extLst>
      <p:ext uri="{BB962C8B-B14F-4D97-AF65-F5344CB8AC3E}">
        <p14:creationId xmlns:p14="http://schemas.microsoft.com/office/powerpoint/2010/main" val="313446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Verbindungsbeispiele</a:t>
            </a:r>
            <a:endParaRPr lang="de-DE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56305" y="1974752"/>
            <a:ext cx="2998083" cy="4796934"/>
          </a:xfrm>
          <a:prstGeom prst="rect">
            <a:avLst/>
          </a:prstGeom>
        </p:spPr>
      </p:pic>
      <p:pic>
        <p:nvPicPr>
          <p:cNvPr id="6" name="Inhaltsplatzhalt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37904" y="2162629"/>
            <a:ext cx="6682154" cy="349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8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Daten abrufen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Wir können SQL </a:t>
            </a:r>
            <a:r>
              <a:rPr lang="de-DE" dirty="0" err="1" smtClean="0"/>
              <a:t>Queries</a:t>
            </a:r>
            <a:r>
              <a:rPr lang="de-DE" dirty="0" smtClean="0"/>
              <a:t> nutzen um Daten abzurufen</a:t>
            </a:r>
          </a:p>
          <a:p>
            <a:r>
              <a:rPr lang="de-DE" dirty="0" smtClean="0"/>
              <a:t>Ergebnisse kommen so zurück, wie wir sie formatieren</a:t>
            </a:r>
          </a:p>
          <a:p>
            <a:r>
              <a:rPr lang="de-DE" dirty="0" smtClean="0"/>
              <a:t>Wir können Funktionen bauen, die speziell auf unsere Wünsche zugeschnitten sind</a:t>
            </a:r>
          </a:p>
          <a:p>
            <a:r>
              <a:rPr lang="de-DE" dirty="0" smtClean="0"/>
              <a:t>Bedenkt: Je komplexer der SQL Query, desto anfälliger ist die Funktion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0765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Daten abrufen Beispiele</a:t>
            </a:r>
            <a:endParaRPr lang="de-DE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93524" y="2213021"/>
            <a:ext cx="5946512" cy="4211884"/>
          </a:xfrm>
          <a:prstGeom prst="rect">
            <a:avLst/>
          </a:prstGeom>
        </p:spPr>
      </p:pic>
      <p:pic>
        <p:nvPicPr>
          <p:cNvPr id="6" name="Inhaltsplatzhalt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76522" y="2234118"/>
            <a:ext cx="5596164" cy="416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908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Pro Contra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Vorteile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Wir können nun </a:t>
            </a:r>
            <a:r>
              <a:rPr lang="de-DE" dirty="0" err="1" smtClean="0"/>
              <a:t>konsistenz</a:t>
            </a:r>
            <a:r>
              <a:rPr lang="de-DE" dirty="0" smtClean="0"/>
              <a:t> sicherstellen, dass Programm und Datenbank zusammenarbeiten</a:t>
            </a:r>
          </a:p>
          <a:p>
            <a:r>
              <a:rPr lang="de-DE" dirty="0" smtClean="0"/>
              <a:t>Befehle können zentral gesammelt werden</a:t>
            </a:r>
          </a:p>
          <a:p>
            <a:r>
              <a:rPr lang="de-DE" dirty="0" smtClean="0"/>
              <a:t>Wir können ein Mapping bauen um unsere Objekte zu nutzen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 smtClean="0"/>
              <a:t>Nachteile</a:t>
            </a: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de-DE" dirty="0" smtClean="0"/>
              <a:t>Wir sind Schemaabhängig</a:t>
            </a:r>
          </a:p>
          <a:p>
            <a:r>
              <a:rPr lang="de-DE" dirty="0" smtClean="0"/>
              <a:t>Wir müssen stark aufpassen, unser Schema beizubehalten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1567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Fragen?</a:t>
            </a:r>
            <a:endParaRPr lang="de-DE" dirty="0"/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Ich helfe gerne!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2130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Selbstlernen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Zeit bis 10:45 Uhr</a:t>
            </a:r>
          </a:p>
          <a:p>
            <a:r>
              <a:rPr lang="de-DE" dirty="0" smtClean="0"/>
              <a:t>Handout Modul I S. 133-135</a:t>
            </a:r>
          </a:p>
          <a:p>
            <a:r>
              <a:rPr lang="de-DE" dirty="0" smtClean="0"/>
              <a:t>Buch Fachstufe Lernfeld 6-9 S. 280-283</a:t>
            </a:r>
          </a:p>
          <a:p>
            <a:r>
              <a:rPr lang="de-DE" dirty="0" smtClean="0"/>
              <a:t>Selbstrecherche (YouTube, </a:t>
            </a:r>
            <a:r>
              <a:rPr lang="de-DE" dirty="0" err="1" smtClean="0"/>
              <a:t>StackOverflow</a:t>
            </a:r>
            <a:r>
              <a:rPr lang="de-DE" dirty="0" smtClean="0"/>
              <a:t>, etc.)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8384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Aufgaben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Zeit bis 13:00 Uhr</a:t>
            </a:r>
          </a:p>
          <a:p>
            <a:r>
              <a:rPr lang="de-DE" dirty="0" smtClean="0"/>
              <a:t>Anpassen des Adressbuchs</a:t>
            </a:r>
          </a:p>
          <a:p>
            <a:pPr lvl="1"/>
            <a:r>
              <a:rPr lang="de-DE" dirty="0" smtClean="0"/>
              <a:t>CSV wird zu den Akten gelegt</a:t>
            </a:r>
          </a:p>
          <a:p>
            <a:pPr lvl="1"/>
            <a:r>
              <a:rPr lang="de-DE" dirty="0" smtClean="0"/>
              <a:t>Wir wollen nun die Datenbank ansprechen um unsere Personen zu laden und zu speichern</a:t>
            </a:r>
          </a:p>
          <a:p>
            <a:pPr lvl="1"/>
            <a:r>
              <a:rPr lang="de-DE" dirty="0" smtClean="0"/>
              <a:t>Nutzt die Vorteile der Objektorientierung um so wenig Anpassungen wie möglich zu machen</a:t>
            </a:r>
          </a:p>
          <a:p>
            <a:pPr lvl="1"/>
            <a:endParaRPr lang="de-DE" dirty="0"/>
          </a:p>
          <a:p>
            <a:r>
              <a:rPr lang="de-DE" dirty="0" smtClean="0"/>
              <a:t>Ab 13:00 Uhr – SQL </a:t>
            </a:r>
            <a:r>
              <a:rPr lang="de-DE" smtClean="0"/>
              <a:t>Fragen beantwortet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7021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0</TotalTime>
  <Words>262</Words>
  <Application>Microsoft Office PowerPoint</Application>
  <PresentationFormat>Breitbild</PresentationFormat>
  <Paragraphs>54</Paragraphs>
  <Slides>10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4" baseType="lpstr">
      <vt:lpstr>Arial</vt:lpstr>
      <vt:lpstr>Calibri</vt:lpstr>
      <vt:lpstr>Trebuchet MS</vt:lpstr>
      <vt:lpstr>Berlin</vt:lpstr>
      <vt:lpstr>Datenbankanbindung beim Programmieren</vt:lpstr>
      <vt:lpstr>Vorbedingungen</vt:lpstr>
      <vt:lpstr>Verbindung mit der Datenbank</vt:lpstr>
      <vt:lpstr>Verbindungsbeispiele</vt:lpstr>
      <vt:lpstr>Daten abrufen</vt:lpstr>
      <vt:lpstr>Daten abrufen Beispiele</vt:lpstr>
      <vt:lpstr>Pro Contra</vt:lpstr>
      <vt:lpstr>Fragen?</vt:lpstr>
      <vt:lpstr>Selbstlernen</vt:lpstr>
      <vt:lpstr>Aufgaben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Datenbankanbindung beim Programmieren</dc:title>
  <dc:creator>Kirschstein, Dennis</dc:creator>
  <cp:lastModifiedBy>Kirschstein, Dennis</cp:lastModifiedBy>
  <cp:revision>11</cp:revision>
  <dcterms:created xsi:type="dcterms:W3CDTF">2024-03-20T13:15:06Z</dcterms:created>
  <dcterms:modified xsi:type="dcterms:W3CDTF">2024-03-20T16:23:20Z</dcterms:modified>
</cp:coreProperties>
</file>