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59" r:id="rId9"/>
    <p:sldId id="257" r:id="rId10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3A5A3-9802-4622-9F0D-A01A3C200F0D}" type="datetimeFigureOut">
              <a:rPr lang="de-DE" smtClean="0"/>
              <a:t>25.06.2024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62C8B-CE3F-454D-93A2-8B549CFF6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1341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https://www.innosoft.de/portfolio/tickets/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62C8B-CE3F-454D-93A2-8B549CFF668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121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C22EE-220C-FB06-FC22-C2A3B05FD7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Prozesse der Störungs- und Serviceanfragen beschreiben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AE8EB94-0AB0-2838-25CD-28C090C76C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140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7024B-A411-C0A6-AF50-06B6C1A3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Ticketsysteme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8A45A4-E2D9-77C3-AD20-7C44958EC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Helfen die Arbeitslast nachweisbar zu definieren</a:t>
            </a:r>
          </a:p>
          <a:p>
            <a:r>
              <a:rPr lang="de-DE" dirty="0"/>
              <a:t>Hilft Kundenaufträge und –anfragen zu managen</a:t>
            </a:r>
          </a:p>
          <a:p>
            <a:r>
              <a:rPr lang="de-DE" dirty="0"/>
              <a:t>Helfen, dass Aufgaben nicht zu lange liegen bleiben</a:t>
            </a:r>
          </a:p>
          <a:p>
            <a:r>
              <a:rPr lang="de-DE" dirty="0"/>
              <a:t>Verteilen Verantwortlichkeiten</a:t>
            </a:r>
          </a:p>
          <a:p>
            <a:r>
              <a:rPr lang="de-DE" dirty="0"/>
              <a:t>Ermöglichen Erstellungen von Berichten und Metriken</a:t>
            </a:r>
          </a:p>
        </p:txBody>
      </p:sp>
    </p:spTree>
    <p:extLst>
      <p:ext uri="{BB962C8B-B14F-4D97-AF65-F5344CB8AC3E}">
        <p14:creationId xmlns:p14="http://schemas.microsoft.com/office/powerpoint/2010/main" val="185296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23F841-987B-7E0E-A195-96F2DEC2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6661E0B-93FA-9EF7-1D48-5245374DB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8913" y="1969094"/>
            <a:ext cx="6698016" cy="4888906"/>
          </a:xfrm>
        </p:spPr>
      </p:pic>
    </p:spTree>
    <p:extLst>
      <p:ext uri="{BB962C8B-B14F-4D97-AF65-F5344CB8AC3E}">
        <p14:creationId xmlns:p14="http://schemas.microsoft.com/office/powerpoint/2010/main" val="4145893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615406-A078-0E99-8F88-65025FA57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Tickets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E3F407-08C9-1108-7877-E49EAC0D8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Enthalten relevante Informationen</a:t>
            </a:r>
          </a:p>
          <a:p>
            <a:r>
              <a:rPr lang="de-DE" dirty="0"/>
              <a:t>Können zusätzliche Medien als Unterstützung enthalten (Bilder, Videos, </a:t>
            </a:r>
            <a:r>
              <a:rPr lang="de-DE" dirty="0" err="1"/>
              <a:t>etc</a:t>
            </a:r>
            <a:r>
              <a:rPr lang="de-DE" dirty="0"/>
              <a:t>)</a:t>
            </a:r>
          </a:p>
          <a:p>
            <a:r>
              <a:rPr lang="de-DE" dirty="0"/>
              <a:t>Ermöglichen Kommunikation mit Beteiligten</a:t>
            </a:r>
          </a:p>
          <a:p>
            <a:r>
              <a:rPr lang="de-DE" dirty="0"/>
              <a:t>Enthalten einen aktuellen Status</a:t>
            </a:r>
          </a:p>
          <a:p>
            <a:r>
              <a:rPr lang="de-DE" dirty="0"/>
              <a:t>Enthalten eine Priorisierung</a:t>
            </a:r>
          </a:p>
          <a:p>
            <a:r>
              <a:rPr lang="de-DE" dirty="0"/>
              <a:t>Enthalten Verantwortlichkeiten und Referenzen zu anderen Tickets und Systemen</a:t>
            </a:r>
          </a:p>
        </p:txBody>
      </p:sp>
    </p:spTree>
    <p:extLst>
      <p:ext uri="{BB962C8B-B14F-4D97-AF65-F5344CB8AC3E}">
        <p14:creationId xmlns:p14="http://schemas.microsoft.com/office/powerpoint/2010/main" val="136579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CEE94-BB76-66B3-7DF1-4A757BA78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Ticket Beispiel</a:t>
            </a:r>
          </a:p>
        </p:txBody>
      </p:sp>
      <p:pic>
        <p:nvPicPr>
          <p:cNvPr id="1026" name="Picture 2" descr="Field Service Management Ticket">
            <a:extLst>
              <a:ext uri="{FF2B5EF4-FFF2-40B4-BE49-F238E27FC236}">
                <a16:creationId xmlns:a16="http://schemas.microsoft.com/office/drawing/2014/main" id="{12935AF9-A201-15CB-9573-261148DB22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765" y="1961608"/>
            <a:ext cx="8705199" cy="489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66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B61B3-6E03-635C-168F-199C852C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Service-/Support-Level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491E31-F138-B6E9-E91D-3C21AB17A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/>
              <a:t>Kunde</a:t>
            </a:r>
          </a:p>
          <a:p>
            <a:pPr lvl="1"/>
            <a:r>
              <a:rPr lang="de-DE" dirty="0"/>
              <a:t>Meldet einen Fehler oder ein Problem im System</a:t>
            </a:r>
          </a:p>
          <a:p>
            <a:r>
              <a:rPr lang="de-DE" dirty="0"/>
              <a:t>First-Level Support</a:t>
            </a:r>
          </a:p>
          <a:p>
            <a:pPr lvl="1"/>
            <a:r>
              <a:rPr lang="de-DE" dirty="0"/>
              <a:t>Aufnahme des Fehlers im Ticketsystem</a:t>
            </a:r>
          </a:p>
          <a:p>
            <a:pPr lvl="1"/>
            <a:r>
              <a:rPr lang="de-DE" dirty="0"/>
              <a:t>Erste Analyse</a:t>
            </a:r>
          </a:p>
          <a:p>
            <a:pPr lvl="1"/>
            <a:r>
              <a:rPr lang="de-DE" dirty="0"/>
              <a:t>Wenn Lösung nicht möglich -&gt; Weiterleitung an Second-Level Support</a:t>
            </a:r>
          </a:p>
          <a:p>
            <a:r>
              <a:rPr lang="de-DE" dirty="0"/>
              <a:t>Second-Level Support</a:t>
            </a:r>
          </a:p>
          <a:p>
            <a:pPr lvl="1"/>
            <a:r>
              <a:rPr lang="de-DE" dirty="0"/>
              <a:t>Analyse des Fehlers</a:t>
            </a:r>
          </a:p>
          <a:p>
            <a:pPr lvl="1"/>
            <a:r>
              <a:rPr lang="de-DE" dirty="0"/>
              <a:t>Problembehebungsversuch wenn möglich</a:t>
            </a:r>
          </a:p>
          <a:p>
            <a:pPr lvl="1"/>
            <a:r>
              <a:rPr lang="de-DE" dirty="0"/>
              <a:t>Wenn nicht möglich -&gt; Weiterleitung an Third-Level Support</a:t>
            </a:r>
          </a:p>
          <a:p>
            <a:r>
              <a:rPr lang="de-DE" dirty="0"/>
              <a:t>Third-Level Support</a:t>
            </a:r>
          </a:p>
          <a:p>
            <a:pPr lvl="1"/>
            <a:r>
              <a:rPr lang="de-DE" dirty="0"/>
              <a:t>Letzte Anlaufstelle</a:t>
            </a:r>
          </a:p>
          <a:p>
            <a:pPr lvl="1"/>
            <a:r>
              <a:rPr lang="de-DE" dirty="0"/>
              <a:t>Analyse</a:t>
            </a:r>
          </a:p>
          <a:p>
            <a:pPr lvl="1"/>
            <a:r>
              <a:rPr lang="de-DE" dirty="0"/>
              <a:t>Problembehebung</a:t>
            </a:r>
          </a:p>
        </p:txBody>
      </p:sp>
    </p:spTree>
    <p:extLst>
      <p:ext uri="{BB962C8B-B14F-4D97-AF65-F5344CB8AC3E}">
        <p14:creationId xmlns:p14="http://schemas.microsoft.com/office/powerpoint/2010/main" val="271875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37EDB-39D5-01C8-D3BC-BA54D18E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 eines Tickets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8478BC-C849-5A2F-981A-3678A62B0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Meldung am Service-/Helpdesk</a:t>
            </a:r>
          </a:p>
          <a:p>
            <a:r>
              <a:rPr lang="de-DE" dirty="0"/>
              <a:t>Protokollierung im Ticketsystem</a:t>
            </a:r>
          </a:p>
          <a:p>
            <a:r>
              <a:rPr lang="de-DE" dirty="0"/>
              <a:t>Kategorisierung, Klassifizierung</a:t>
            </a:r>
          </a:p>
          <a:p>
            <a:r>
              <a:rPr lang="de-DE" dirty="0"/>
              <a:t>Priorisierung</a:t>
            </a:r>
          </a:p>
          <a:p>
            <a:r>
              <a:rPr lang="de-DE" dirty="0"/>
              <a:t>Erste Diagnose im First-Level Support</a:t>
            </a:r>
          </a:p>
          <a:p>
            <a:r>
              <a:rPr lang="de-DE" dirty="0"/>
              <a:t>Eventuelle Eskalation an Second- oder Third-Level Support</a:t>
            </a:r>
          </a:p>
          <a:p>
            <a:r>
              <a:rPr lang="de-DE" dirty="0"/>
              <a:t>Untersuchung und Diagnose</a:t>
            </a:r>
          </a:p>
          <a:p>
            <a:r>
              <a:rPr lang="de-DE" dirty="0"/>
              <a:t>Lösung und Widerherstellung</a:t>
            </a:r>
          </a:p>
          <a:p>
            <a:r>
              <a:rPr lang="de-DE" dirty="0"/>
              <a:t>(</a:t>
            </a:r>
            <a:r>
              <a:rPr lang="de-DE" dirty="0" err="1"/>
              <a:t>Testing</a:t>
            </a:r>
            <a:r>
              <a:rPr lang="de-DE" dirty="0"/>
              <a:t>)</a:t>
            </a:r>
          </a:p>
          <a:p>
            <a:r>
              <a:rPr lang="de-DE" dirty="0"/>
              <a:t>Ticket schließen</a:t>
            </a:r>
          </a:p>
        </p:txBody>
      </p:sp>
    </p:spTree>
    <p:extLst>
      <p:ext uri="{BB962C8B-B14F-4D97-AF65-F5344CB8AC3E}">
        <p14:creationId xmlns:p14="http://schemas.microsoft.com/office/powerpoint/2010/main" val="42687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25AFF61-43CA-C908-83D8-E942B36304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18CEF292-84CA-2DC9-7918-6FA9D19487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Ich beantworte sie gerne!</a:t>
            </a:r>
          </a:p>
        </p:txBody>
      </p:sp>
    </p:spTree>
    <p:extLst>
      <p:ext uri="{BB962C8B-B14F-4D97-AF65-F5344CB8AC3E}">
        <p14:creationId xmlns:p14="http://schemas.microsoft.com/office/powerpoint/2010/main" val="3648664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F4C7EA-BB90-426C-99DC-1FB07651B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B10E62-9506-F619-8F3C-884D6874E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Handout S. 36 – 41</a:t>
            </a:r>
          </a:p>
          <a:p>
            <a:r>
              <a:rPr lang="de-DE" dirty="0"/>
              <a:t>Internetquellen (</a:t>
            </a:r>
            <a:r>
              <a:rPr lang="de-DE" dirty="0" err="1"/>
              <a:t>Udemy</a:t>
            </a:r>
            <a:r>
              <a:rPr lang="de-DE" dirty="0"/>
              <a:t>, YouTube, Dokumentationen, </a:t>
            </a:r>
            <a:r>
              <a:rPr lang="de-DE" dirty="0" err="1"/>
              <a:t>etc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59832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F71A3-4A56-A6F3-3B42-2A361943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B1AB3E-1812-6A12-0BA4-5DF0353FA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14:45 Uhr</a:t>
            </a:r>
          </a:p>
          <a:p>
            <a:r>
              <a:rPr lang="de-DE" dirty="0"/>
              <a:t>Aufgabe ist zu finden im Campus</a:t>
            </a:r>
          </a:p>
          <a:p>
            <a:pPr lvl="1"/>
            <a:r>
              <a:rPr lang="de-DE" dirty="0"/>
              <a:t>http</a:t>
            </a:r>
          </a:p>
          <a:p>
            <a:pPr lvl="1"/>
            <a:r>
              <a:rPr lang="de-DE" dirty="0"/>
              <a:t>Link wird im Chat und den geteilten Notizen gepostet</a:t>
            </a:r>
          </a:p>
        </p:txBody>
      </p:sp>
    </p:spTree>
    <p:extLst>
      <p:ext uri="{BB962C8B-B14F-4D97-AF65-F5344CB8AC3E}">
        <p14:creationId xmlns:p14="http://schemas.microsoft.com/office/powerpoint/2010/main" val="247430577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222</Words>
  <Application>Microsoft Office PowerPoint</Application>
  <PresentationFormat>Breitbild</PresentationFormat>
  <Paragraphs>54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Aptos</vt:lpstr>
      <vt:lpstr>Arial</vt:lpstr>
      <vt:lpstr>Trebuchet MS</vt:lpstr>
      <vt:lpstr>Berlin</vt:lpstr>
      <vt:lpstr>Prozesse der Störungs- und Serviceanfragen beschreiben</vt:lpstr>
      <vt:lpstr>Ticketsysteme</vt:lpstr>
      <vt:lpstr>PowerPoint-Präsentation</vt:lpstr>
      <vt:lpstr>Tickets</vt:lpstr>
      <vt:lpstr>Ticket Beispiel</vt:lpstr>
      <vt:lpstr>Service-/Support-Level</vt:lpstr>
      <vt:lpstr>Ablauf eines Tickets</vt:lpstr>
      <vt:lpstr>Fragen?</vt:lpstr>
      <vt:lpstr>Selbstlernen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Prozesse der Störungs- und Serviceanfragen beschreiben</dc:title>
  <dc:creator>Dennis Kirschstein</dc:creator>
  <cp:lastModifiedBy>Frank Ebeling</cp:lastModifiedBy>
  <cp:revision>25</cp:revision>
  <dcterms:created xsi:type="dcterms:W3CDTF">2024-06-18T09:39:36Z</dcterms:created>
  <dcterms:modified xsi:type="dcterms:W3CDTF">2024-06-25T08:05:03Z</dcterms:modified>
</cp:coreProperties>
</file>