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7" d="100"/>
          <a:sy n="107" d="100"/>
        </p:scale>
        <p:origin x="173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74319" y="2166365"/>
            <a:ext cx="8603674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0" baseline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970315"/>
            <a:ext cx="6858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89142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24421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bschnitts-&#10;überschrif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5132" y="2059012"/>
            <a:ext cx="9146751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4893" y="2208879"/>
            <a:ext cx="78867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spc="0" baseline="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4893" y="3984400"/>
            <a:ext cx="78867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23173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797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00600" y="2011680"/>
            <a:ext cx="3657600" cy="420624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404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0" y="2656566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428" y="1913470"/>
            <a:ext cx="365760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0428" y="2656564"/>
            <a:ext cx="3657600" cy="35661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375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590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23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2148840"/>
            <a:ext cx="4572000" cy="38404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92568" y="2147487"/>
            <a:ext cx="256032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8847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0" y="2211494"/>
            <a:ext cx="4754880" cy="384048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885351" y="2150621"/>
            <a:ext cx="256032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49180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6112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764484" y="0"/>
            <a:ext cx="20574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468" y="609600"/>
            <a:ext cx="1801785" cy="5638800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609600"/>
            <a:ext cx="5979968" cy="5638800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422855"/>
            <a:ext cx="2057397" cy="365125"/>
          </a:xfrm>
        </p:spPr>
        <p:txBody>
          <a:bodyPr/>
          <a:lstStyle/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32102" y="6422855"/>
            <a:ext cx="320975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054787" y="6422855"/>
            <a:ext cx="659819" cy="365125"/>
          </a:xfrm>
        </p:spPr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8462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2" y="176109"/>
            <a:ext cx="9141714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019" y="284176"/>
            <a:ext cx="777240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019" y="2011680"/>
            <a:ext cx="777240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557" y="6422855"/>
            <a:ext cx="2595043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91000" y="6422855"/>
            <a:ext cx="40606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65139" y="6422855"/>
            <a:ext cx="709698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99413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dirty="0" err="1"/>
              <a:t>Einführung</a:t>
            </a:r>
            <a:r>
              <a:rPr dirty="0"/>
              <a:t> </a:t>
            </a:r>
            <a:r>
              <a:rPr dirty="0" err="1"/>
              <a:t>Datenbanken</a:t>
            </a: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Modul F Software zur Verwaltung von Daten anpassen</a:t>
            </a:r>
            <a:endParaRPr dirty="0"/>
          </a:p>
        </p:txBody>
      </p:sp>
      <p:sp>
        <p:nvSpPr>
          <p:cNvPr id="4" name="TextBox 3"/>
          <p:cNvSpPr txBox="1"/>
          <p:nvPr/>
        </p:nvSpPr>
        <p:spPr>
          <a:xfrm>
            <a:off x="274319" y="6282466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1 von 13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Inhaltsverzeichnis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/>
          </a:p>
          <a:p>
            <a:pPr>
              <a:defRPr sz="1800"/>
            </a:pPr>
            <a:r>
              <a:t>1. Warum Datenbanken?</a:t>
            </a:r>
          </a:p>
          <a:p>
            <a:pPr>
              <a:defRPr sz="1800"/>
            </a:pPr>
            <a:r>
              <a:t>2. Arten von Daten</a:t>
            </a:r>
          </a:p>
          <a:p>
            <a:pPr>
              <a:defRPr sz="1800"/>
            </a:pPr>
            <a:r>
              <a:t>3. Arten von Datenbanken</a:t>
            </a:r>
          </a:p>
          <a:p>
            <a:pPr>
              <a:defRPr sz="1800"/>
            </a:pPr>
            <a:r>
              <a:t>4. Datenbankmodelle</a:t>
            </a:r>
          </a:p>
          <a:p>
            <a:pPr>
              <a:defRPr sz="1800"/>
            </a:pPr>
            <a:r>
              <a:t>5. CRUD, ACID, BASE</a:t>
            </a:r>
          </a:p>
          <a:p>
            <a:pPr>
              <a:defRPr sz="1800"/>
            </a:pPr>
            <a:r>
              <a:t>6. SQL vs. NoSQL</a:t>
            </a:r>
          </a:p>
          <a:p>
            <a:pPr>
              <a:defRPr sz="1800"/>
            </a:pPr>
            <a:r>
              <a:t>7. Praxisbeispiele</a:t>
            </a:r>
          </a:p>
          <a:p>
            <a:pPr>
              <a:defRPr sz="1800"/>
            </a:pPr>
            <a:r>
              <a:t>8. Anwendungen</a:t>
            </a:r>
          </a:p>
          <a:p>
            <a:pPr>
              <a:defRPr sz="1800"/>
            </a:pPr>
            <a:r>
              <a:t>9. Zusammenfassung</a:t>
            </a:r>
          </a:p>
          <a:p>
            <a:pPr>
              <a:defRPr sz="1800"/>
            </a:pPr>
            <a:r>
              <a:t>10. Fragen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299504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2 von 13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1. Warum Datenbanken?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Zentrale Speicherung und Verwaltung von Daten</a:t>
            </a:r>
          </a:p>
          <a:p>
            <a:pPr>
              <a:defRPr sz="1800"/>
            </a:pPr>
            <a:r>
              <a:t>Basis moderner Anwendungen</a:t>
            </a:r>
          </a:p>
          <a:p>
            <a:pPr>
              <a:defRPr sz="1800"/>
            </a:pPr>
            <a:r>
              <a:t>Beispiele: E-Commerce, Banking, Social Media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299504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3 von 13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2. Arten von Daten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Strukturierte Daten: Tabellen</a:t>
            </a:r>
          </a:p>
          <a:p>
            <a:pPr>
              <a:defRPr sz="1800"/>
            </a:pPr>
            <a:r>
              <a:t>Unstrukturierte Daten: Bilder, Videos</a:t>
            </a:r>
          </a:p>
          <a:p>
            <a:pPr>
              <a:defRPr sz="1800"/>
            </a:pPr>
            <a:r>
              <a:t>Halbstrukturierte Daten: JSON, XML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295918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4 von 13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3. Arten von Datenbanken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Relationale DB (SQL): Tabellen &amp; Beziehungen</a:t>
            </a:r>
          </a:p>
          <a:p>
            <a:pPr>
              <a:defRPr sz="1800"/>
            </a:pPr>
            <a:r>
              <a:t>NoSQL: Dokumente, Key-Value, Graph</a:t>
            </a:r>
          </a:p>
          <a:p>
            <a:pPr>
              <a:defRPr sz="1800"/>
            </a:pPr>
            <a:r>
              <a:t>Beispiele: MySQL, PostgreSQL, MongoDB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299504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5 von 13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4. Datenbankmodelle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Relationales Modell</a:t>
            </a:r>
          </a:p>
          <a:p>
            <a:pPr>
              <a:defRPr sz="1800"/>
            </a:pPr>
            <a:r>
              <a:t>Dokumentenmodell</a:t>
            </a:r>
          </a:p>
          <a:p>
            <a:pPr>
              <a:defRPr sz="1800"/>
            </a:pPr>
            <a:r>
              <a:t>Key-Value &amp; Graph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299504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6 von 13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5. CRUD &amp; ACID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CRUD: Create, Read, Update, Delete</a:t>
            </a:r>
          </a:p>
          <a:p>
            <a:pPr>
              <a:defRPr sz="1800"/>
            </a:pPr>
            <a:r>
              <a:t>ACID: Atomicity, Consistency, Isolation, Durability</a:t>
            </a:r>
          </a:p>
          <a:p>
            <a:pPr>
              <a:defRPr sz="1800"/>
            </a:pPr>
            <a:r>
              <a:t>BASE: Prinzip für NoSQL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308464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7 von 13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6. SQL vs. NoSQL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SQL: Strukturiert, konsistent</a:t>
            </a:r>
          </a:p>
          <a:p>
            <a:pPr>
              <a:defRPr sz="1800"/>
            </a:pPr>
            <a:r>
              <a:t>NoSQL: Flexibel, skalierbar</a:t>
            </a:r>
          </a:p>
          <a:p>
            <a:pPr>
              <a:defRPr sz="1800"/>
            </a:pPr>
            <a:r>
              <a:t>Einsatz je nach Use-Case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299504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8 von 13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7. Praxis: SQL-Beispiel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CREATE TABLE Kunden (</a:t>
            </a:r>
          </a:p>
          <a:p>
            <a:pPr>
              <a:defRPr sz="1800"/>
            </a:pPr>
            <a:r>
              <a:t>    ID INT PRIMARY KEY,</a:t>
            </a:r>
          </a:p>
          <a:p>
            <a:pPr>
              <a:defRPr sz="1800"/>
            </a:pPr>
            <a:r>
              <a:t>    Name VARCHAR(100),</a:t>
            </a:r>
          </a:p>
          <a:p>
            <a:pPr>
              <a:defRPr sz="1800"/>
            </a:pPr>
            <a:r>
              <a:t>    Email VARCHAR(100)</a:t>
            </a:r>
          </a:p>
          <a:p>
            <a:pPr>
              <a:defRPr sz="1800"/>
            </a:pPr>
            <a:r>
              <a:t>);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299504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9 von 13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8. Praxis: NoSQL-Beispiel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{</a:t>
            </a:r>
          </a:p>
          <a:p>
            <a:pPr>
              <a:defRPr sz="1800"/>
            </a:pPr>
            <a:r>
              <a:t>  "Name": "Max Mustermann",</a:t>
            </a:r>
          </a:p>
          <a:p>
            <a:pPr>
              <a:defRPr sz="1800"/>
            </a:pPr>
            <a:r>
              <a:t>  "Email": "max@example.com"</a:t>
            </a:r>
          </a:p>
          <a:p>
            <a:pPr>
              <a:defRPr sz="1800"/>
            </a:pPr>
            <a:r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32460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10 von 13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9. Anwendungen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E-Commerce</a:t>
            </a:r>
          </a:p>
          <a:p>
            <a:pPr>
              <a:defRPr sz="1800"/>
            </a:pPr>
            <a:r>
              <a:t>Banking</a:t>
            </a:r>
          </a:p>
          <a:p>
            <a:pPr>
              <a:defRPr sz="1800"/>
            </a:pPr>
            <a:r>
              <a:t>Social Media</a:t>
            </a:r>
          </a:p>
          <a:p>
            <a:pPr>
              <a:defRPr sz="1800"/>
            </a:pPr>
            <a:r>
              <a:t>IoT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32460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11 von 13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10. Zusammenfassung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SQL = strukturiert, NoSQL = flexibel</a:t>
            </a:r>
          </a:p>
          <a:p>
            <a:pPr>
              <a:defRPr sz="1800"/>
            </a:pPr>
            <a:r>
              <a:t>CRUD &amp; ACID sind Kernkonzepte</a:t>
            </a:r>
          </a:p>
          <a:p>
            <a:pPr>
              <a:defRPr sz="1800"/>
            </a:pPr>
            <a:r>
              <a:t>Datenbanken = Rückgrat moderner 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32460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 dirty="0"/>
          </a:p>
          <a:p>
            <a:pPr algn="r">
              <a:defRPr sz="1200"/>
            </a:pPr>
            <a:r>
              <a:rPr dirty="0"/>
              <a:t>Johannes Högner – 21.07.2025    |    Folie 12 von 13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11. Fragen?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/>
          </a:p>
          <a:p>
            <a:pPr>
              <a:defRPr sz="1800"/>
            </a:pPr>
            <a:r>
              <a:t>Fragen, Anmerkungen?</a:t>
            </a:r>
          </a:p>
          <a:p>
            <a:pPr>
              <a:defRPr sz="1800"/>
            </a:pPr>
            <a:r>
              <a:t>Welche DBs kennt ihr?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4320" y="6324600"/>
            <a:ext cx="8595360" cy="2743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endParaRPr/>
          </a:p>
          <a:p>
            <a:pPr algn="r">
              <a:defRPr sz="1200"/>
            </a:pPr>
            <a:r>
              <a:t>Johannes Högner – 21.07.2025    |    Folie 13 von 13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ebändert">
  <a:themeElements>
    <a:clrScheme name="Gebändert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Gebändert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Gebänder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TM03090430[[fn=Gebändert]]</Template>
  <TotalTime>0</TotalTime>
  <Words>393</Words>
  <Application>Microsoft Office PowerPoint</Application>
  <PresentationFormat>Bildschirmpräsentation (4:3)</PresentationFormat>
  <Paragraphs>98</Paragraphs>
  <Slides>13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13</vt:i4>
      </vt:variant>
    </vt:vector>
  </HeadingPairs>
  <TitlesOfParts>
    <vt:vector size="16" baseType="lpstr">
      <vt:lpstr>Corbel</vt:lpstr>
      <vt:lpstr>Wingdings</vt:lpstr>
      <vt:lpstr>Gebändert</vt:lpstr>
      <vt:lpstr>Einführung Datenbanken</vt:lpstr>
      <vt:lpstr>Inhaltsverzeichnis</vt:lpstr>
      <vt:lpstr>1. Warum Datenbanken?</vt:lpstr>
      <vt:lpstr>2. Arten von Daten</vt:lpstr>
      <vt:lpstr>3. Arten von Datenbanken</vt:lpstr>
      <vt:lpstr>4. Datenbankmodelle</vt:lpstr>
      <vt:lpstr>5. CRUD &amp; ACID</vt:lpstr>
      <vt:lpstr>6. SQL vs. NoSQL</vt:lpstr>
      <vt:lpstr>7. Praxis: SQL-Beispiel</vt:lpstr>
      <vt:lpstr>8. Praxis: NoSQL-Beispiel</vt:lpstr>
      <vt:lpstr>9. Anwendungen</vt:lpstr>
      <vt:lpstr>10. Zusammenfassung</vt:lpstr>
      <vt:lpstr>11. Fragen?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Einführung Datenbanken</dc:title>
  <dc:subject/>
  <dc:creator/>
  <cp:keywords/>
  <dc:description>generated using python-pptx</dc:description>
  <cp:lastModifiedBy>Johannes Högner</cp:lastModifiedBy>
  <cp:revision>4</cp:revision>
  <dcterms:created xsi:type="dcterms:W3CDTF">2013-01-27T09:14:16Z</dcterms:created>
  <dcterms:modified xsi:type="dcterms:W3CDTF">2025-07-21T06:25:13Z</dcterms:modified>
  <cp:category/>
</cp:coreProperties>
</file>