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5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78D8-C20A-4593-938F-0266014BD2D2}" type="datetimeFigureOut">
              <a:rPr lang="de-DE" smtClean="0"/>
              <a:t>24.09.2024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F5051-EC3C-41E4-BA41-FCD7795393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6252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78D8-C20A-4593-938F-0266014BD2D2}" type="datetimeFigureOut">
              <a:rPr lang="de-DE" smtClean="0"/>
              <a:t>24.09.2024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F5051-EC3C-41E4-BA41-FCD7795393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021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78D8-C20A-4593-938F-0266014BD2D2}" type="datetimeFigureOut">
              <a:rPr lang="de-DE" smtClean="0"/>
              <a:t>24.09.2024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F5051-EC3C-41E4-BA41-FCD7795393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2000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78D8-C20A-4593-938F-0266014BD2D2}" type="datetimeFigureOut">
              <a:rPr lang="de-DE" smtClean="0"/>
              <a:t>24.09.2024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F5051-EC3C-41E4-BA41-FCD7795393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2237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78D8-C20A-4593-938F-0266014BD2D2}" type="datetimeFigureOut">
              <a:rPr lang="de-DE" smtClean="0"/>
              <a:t>24.09.2024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F5051-EC3C-41E4-BA41-FCD7795393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4737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78D8-C20A-4593-938F-0266014BD2D2}" type="datetimeFigureOut">
              <a:rPr lang="de-DE" smtClean="0"/>
              <a:t>24.09.2024</a:t>
            </a:fld>
            <a:endParaRPr lang="de-DE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F5051-EC3C-41E4-BA41-FCD7795393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5115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78D8-C20A-4593-938F-0266014BD2D2}" type="datetimeFigureOut">
              <a:rPr lang="de-DE" smtClean="0"/>
              <a:t>24.09.2024</a:t>
            </a:fld>
            <a:endParaRPr lang="de-DE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F5051-EC3C-41E4-BA41-FCD7795393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0496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78D8-C20A-4593-938F-0266014BD2D2}" type="datetimeFigureOut">
              <a:rPr lang="de-DE" smtClean="0"/>
              <a:t>24.09.2024</a:t>
            </a:fld>
            <a:endParaRPr lang="de-DE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F5051-EC3C-41E4-BA41-FCD7795393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5660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78D8-C20A-4593-938F-0266014BD2D2}" type="datetimeFigureOut">
              <a:rPr lang="de-DE" smtClean="0"/>
              <a:t>24.09.2024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F5051-EC3C-41E4-BA41-FCD7795393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6576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78D8-C20A-4593-938F-0266014BD2D2}" type="datetimeFigureOut">
              <a:rPr lang="de-DE" smtClean="0"/>
              <a:t>24.09.2024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F5051-EC3C-41E4-BA41-FCD7795393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6031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78D8-C20A-4593-938F-0266014BD2D2}" type="datetimeFigureOut">
              <a:rPr lang="de-DE" smtClean="0"/>
              <a:t>24.09.2024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F5051-EC3C-41E4-BA41-FCD7795393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3654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78D8-C20A-4593-938F-0266014BD2D2}" type="datetimeFigureOut">
              <a:rPr lang="de-DE" smtClean="0"/>
              <a:t>24.09.2024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F5051-EC3C-41E4-BA41-FCD77953939C}" type="slidenum">
              <a:rPr lang="de-DE" smtClean="0"/>
              <a:t>‹Nr.›</a:t>
            </a:fld>
            <a:endParaRPr lang="de-DE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925238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78D8-C20A-4593-938F-0266014BD2D2}" type="datetimeFigureOut">
              <a:rPr lang="de-DE" smtClean="0"/>
              <a:t>24.09.2024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F5051-EC3C-41E4-BA41-FCD7795393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44318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78D8-C20A-4593-938F-0266014BD2D2}" type="datetimeFigureOut">
              <a:rPr lang="de-DE" smtClean="0"/>
              <a:t>24.09.2024</a:t>
            </a:fld>
            <a:endParaRPr lang="de-D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F5051-EC3C-41E4-BA41-FCD7795393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46332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78D8-C20A-4593-938F-0266014BD2D2}" type="datetimeFigureOut">
              <a:rPr lang="de-DE" smtClean="0"/>
              <a:t>24.09.2024</a:t>
            </a:fld>
            <a:endParaRPr lang="de-D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F5051-EC3C-41E4-BA41-FCD7795393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56105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78D8-C20A-4593-938F-0266014BD2D2}" type="datetimeFigureOut">
              <a:rPr lang="de-DE" smtClean="0"/>
              <a:t>24.09.2024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F5051-EC3C-41E4-BA41-FCD7795393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9735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78D8-C20A-4593-938F-0266014BD2D2}" type="datetimeFigureOut">
              <a:rPr lang="de-DE" smtClean="0"/>
              <a:t>24.09.2024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F5051-EC3C-41E4-BA41-FCD7795393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8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CA778D8-C20A-4593-938F-0266014BD2D2}" type="datetimeFigureOut">
              <a:rPr lang="de-DE" smtClean="0"/>
              <a:t>24.09.2024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F5051-EC3C-41E4-BA41-FCD7795393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24598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0D6954-8F65-4A63-980B-0D4879C972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Computernetze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33ADA00-38A0-46DC-8D73-A1ABAB446A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2034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50C5E4-C0EB-4952-88B8-6BDA3C7AD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Computer Netze Unterscheiden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E5DD563-7206-4987-8235-317B09A14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Internet</a:t>
            </a:r>
          </a:p>
          <a:p>
            <a:r>
              <a:rPr lang="de-DE" dirty="0"/>
              <a:t>Intranet</a:t>
            </a:r>
          </a:p>
          <a:p>
            <a:r>
              <a:rPr lang="de-DE" dirty="0"/>
              <a:t>Telefonnetz</a:t>
            </a:r>
          </a:p>
          <a:p>
            <a:r>
              <a:rPr lang="de-DE" dirty="0"/>
              <a:t>Providernetz</a:t>
            </a:r>
          </a:p>
          <a:p>
            <a:r>
              <a:rPr lang="de-DE" dirty="0"/>
              <a:t>Firmen-LAN</a:t>
            </a:r>
          </a:p>
          <a:p>
            <a:r>
              <a:rPr lang="de-DE" dirty="0"/>
              <a:t>Carrier-Netz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99790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33EBAB-5FCC-4381-8175-7ADED0C63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Netzbereiche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8A7B357-6B51-4DAB-947C-2DF06B3BAC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Private Netze</a:t>
            </a:r>
          </a:p>
          <a:p>
            <a:r>
              <a:rPr lang="de-DE" dirty="0"/>
              <a:t>LAN</a:t>
            </a:r>
          </a:p>
          <a:p>
            <a:r>
              <a:rPr lang="de-DE" dirty="0"/>
              <a:t>WLAN</a:t>
            </a:r>
          </a:p>
          <a:p>
            <a:r>
              <a:rPr lang="de-DE" dirty="0"/>
              <a:t>VLAN</a:t>
            </a:r>
          </a:p>
          <a:p>
            <a:r>
              <a:rPr lang="de-DE" dirty="0"/>
              <a:t>VPN</a:t>
            </a:r>
          </a:p>
          <a:p>
            <a:r>
              <a:rPr lang="de-DE" dirty="0"/>
              <a:t>SAN</a:t>
            </a:r>
          </a:p>
          <a:p>
            <a:r>
              <a:rPr lang="de-DE" dirty="0"/>
              <a:t>PAN</a:t>
            </a:r>
          </a:p>
        </p:txBody>
      </p:sp>
    </p:spTree>
    <p:extLst>
      <p:ext uri="{BB962C8B-B14F-4D97-AF65-F5344CB8AC3E}">
        <p14:creationId xmlns:p14="http://schemas.microsoft.com/office/powerpoint/2010/main" val="3457132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8A2BEF-AD5D-4CEB-9250-9F11FA30D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Netzbereiche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85E92BD-208C-46F2-94C2-9C94E3244F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Öffentliche Netzbereiche</a:t>
            </a:r>
          </a:p>
          <a:p>
            <a:r>
              <a:rPr lang="de-DE" dirty="0"/>
              <a:t>WAN</a:t>
            </a:r>
          </a:p>
          <a:p>
            <a:r>
              <a:rPr lang="de-DE" dirty="0"/>
              <a:t>LPWAN</a:t>
            </a:r>
          </a:p>
          <a:p>
            <a:r>
              <a:rPr lang="de-DE" dirty="0"/>
              <a:t>MAN</a:t>
            </a:r>
          </a:p>
          <a:p>
            <a:r>
              <a:rPr lang="de-DE" dirty="0"/>
              <a:t>GAN</a:t>
            </a:r>
          </a:p>
        </p:txBody>
      </p:sp>
    </p:spTree>
    <p:extLst>
      <p:ext uri="{BB962C8B-B14F-4D97-AF65-F5344CB8AC3E}">
        <p14:creationId xmlns:p14="http://schemas.microsoft.com/office/powerpoint/2010/main" val="1443044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BA3846-1AED-444F-8414-BF5F60992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VLAN / VPN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DF24DF4-20F6-4062-ACBD-FEF56010FF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VLAN</a:t>
            </a:r>
          </a:p>
          <a:p>
            <a:r>
              <a:rPr lang="de-DE" dirty="0"/>
              <a:t>VPN</a:t>
            </a: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89067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DBA15D-7B67-45C2-A251-70CA5056A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Lesen Selbstlernzeit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1884209-4001-4199-9136-AFED090C82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Modul S. 11 - 16</a:t>
            </a:r>
          </a:p>
        </p:txBody>
      </p:sp>
    </p:spTree>
    <p:extLst>
      <p:ext uri="{BB962C8B-B14F-4D97-AF65-F5344CB8AC3E}">
        <p14:creationId xmlns:p14="http://schemas.microsoft.com/office/powerpoint/2010/main" val="3677573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831A53-987A-4ACA-B56F-B520D83AF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Aufgaben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4C3F632-EBBD-4054-91CE-971ECF6B7EA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 dirty="0"/>
              <a:t>Ausarbeitung Präsentation:</a:t>
            </a:r>
            <a:br>
              <a:rPr lang="de-DE" dirty="0"/>
            </a:br>
            <a:r>
              <a:rPr lang="de-DE" dirty="0"/>
              <a:t>Angegeben Begriff Sinnvoll zusammengefasst erklären. Haupteinsatzort, Funktionsweise, Arten (wenn verschiedene), Vor- Nachteile, Warum wichtig, Entwickelt, nicht mehr genutzt</a:t>
            </a:r>
            <a:br>
              <a:rPr lang="de-DE" dirty="0"/>
            </a:br>
            <a:r>
              <a:rPr lang="de-DE" dirty="0"/>
              <a:t>Aussichten/Neuheiten für die Zukunft</a:t>
            </a:r>
          </a:p>
          <a:p>
            <a:r>
              <a:rPr lang="de-DE" dirty="0"/>
              <a:t>5-10 Folien, mit Bildern /Videos auch erlaubt (solange nicht länger als 4min, besser weniger)</a:t>
            </a:r>
          </a:p>
          <a:p>
            <a:r>
              <a:rPr lang="de-DE" dirty="0"/>
              <a:t>Zusammenfassung Schriftlich maximal 1 Seite</a:t>
            </a:r>
          </a:p>
          <a:p>
            <a:pPr marL="0" indent="0">
              <a:buNone/>
            </a:pPr>
            <a:endParaRPr lang="de-DE" dirty="0"/>
          </a:p>
          <a:p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C30DBF6-EB08-42F7-ACC8-C13B1675280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 dirty="0"/>
              <a:t>Themen:</a:t>
            </a:r>
          </a:p>
          <a:p>
            <a:r>
              <a:rPr lang="de-DE" dirty="0"/>
              <a:t>Ausdehnung (Expension) Begriffe / Grundstufe IT Seite 290</a:t>
            </a:r>
          </a:p>
          <a:p>
            <a:r>
              <a:rPr lang="de-DE" dirty="0"/>
              <a:t>Topologie Begriffe / Grundstufe IT Seite 291</a:t>
            </a:r>
          </a:p>
          <a:p>
            <a:r>
              <a:rPr lang="de-DE" dirty="0"/>
              <a:t>Transmission Medium / Grundstufe IT Seite 292</a:t>
            </a:r>
          </a:p>
          <a:p>
            <a:r>
              <a:rPr lang="de-DE" dirty="0"/>
              <a:t>Kabel Kategorien / Grundstufe IT Seite 294</a:t>
            </a:r>
          </a:p>
          <a:p>
            <a:r>
              <a:rPr lang="de-DE" dirty="0"/>
              <a:t>Aktive Lan Komponenten Begriffe / Grundstufe IT Seite 295-296</a:t>
            </a:r>
          </a:p>
          <a:p>
            <a:r>
              <a:rPr lang="de-DE" dirty="0"/>
              <a:t>VLAN ; Kollisions- Domäne</a:t>
            </a:r>
          </a:p>
          <a:p>
            <a:r>
              <a:rPr lang="de-DE" dirty="0"/>
              <a:t>VPN ; DMZ </a:t>
            </a:r>
            <a:r>
              <a:rPr lang="de-DE"/>
              <a:t>; Proxy</a:t>
            </a:r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135104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152</Words>
  <Application>Microsoft Office PowerPoint</Application>
  <PresentationFormat>Breitbild</PresentationFormat>
  <Paragraphs>39</Paragraphs>
  <Slides>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Ion</vt:lpstr>
      <vt:lpstr>Computernetze</vt:lpstr>
      <vt:lpstr>Computer Netze Unterscheiden</vt:lpstr>
      <vt:lpstr>Netzbereiche</vt:lpstr>
      <vt:lpstr>Netzbereiche</vt:lpstr>
      <vt:lpstr>VLAN / VPN</vt:lpstr>
      <vt:lpstr>Lesen Selbstlernzeit</vt:lpstr>
      <vt:lpstr>Aufgaben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Computernetze</dc:title>
  <dc:creator>Cichowski, Bryan</dc:creator>
  <cp:lastModifiedBy>Johannes</cp:lastModifiedBy>
  <cp:revision>13</cp:revision>
  <dcterms:created xsi:type="dcterms:W3CDTF">2024-04-04T10:41:14Z</dcterms:created>
  <dcterms:modified xsi:type="dcterms:W3CDTF">2024-09-24T07:31:07Z</dcterms:modified>
</cp:coreProperties>
</file>