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7" r:id="rId2"/>
    <p:sldId id="256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55" autoAdjust="0"/>
    <p:restoredTop sz="94660"/>
  </p:normalViewPr>
  <p:slideViewPr>
    <p:cSldViewPr snapToGrid="0">
      <p:cViewPr varScale="1">
        <p:scale>
          <a:sx n="42" d="100"/>
          <a:sy n="42" d="100"/>
        </p:scale>
        <p:origin x="72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6F37-37F8-4488-AB6B-171CB9174E61}" type="datetimeFigureOut">
              <a:rPr lang="de-DE" smtClean="0"/>
              <a:t>07.03.2024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7C8F-E9E5-454B-BAF6-40DDFAAEF8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263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6F37-37F8-4488-AB6B-171CB9174E61}" type="datetimeFigureOut">
              <a:rPr lang="de-DE" smtClean="0"/>
              <a:t>07.03.2024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7C8F-E9E5-454B-BAF6-40DDFAAEF8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6370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6F37-37F8-4488-AB6B-171CB9174E61}" type="datetimeFigureOut">
              <a:rPr lang="de-DE" smtClean="0"/>
              <a:t>07.03.2024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7C8F-E9E5-454B-BAF6-40DDFAAEF8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224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6F37-37F8-4488-AB6B-171CB9174E61}" type="datetimeFigureOut">
              <a:rPr lang="de-DE" smtClean="0"/>
              <a:t>07.03.2024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7C8F-E9E5-454B-BAF6-40DDFAAEF8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1141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6F37-37F8-4488-AB6B-171CB9174E61}" type="datetimeFigureOut">
              <a:rPr lang="de-DE" smtClean="0"/>
              <a:t>07.03.2024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7C8F-E9E5-454B-BAF6-40DDFAAEF8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2681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6F37-37F8-4488-AB6B-171CB9174E61}" type="datetimeFigureOut">
              <a:rPr lang="de-DE" smtClean="0"/>
              <a:t>07.03.2024</a:t>
            </a:fld>
            <a:endParaRPr lang="de-DE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7C8F-E9E5-454B-BAF6-40DDFAAEF8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0423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6F37-37F8-4488-AB6B-171CB9174E61}" type="datetimeFigureOut">
              <a:rPr lang="de-DE" smtClean="0"/>
              <a:t>07.03.2024</a:t>
            </a:fld>
            <a:endParaRPr lang="de-DE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7C8F-E9E5-454B-BAF6-40DDFAAEF8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5485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6F37-37F8-4488-AB6B-171CB9174E61}" type="datetimeFigureOut">
              <a:rPr lang="de-DE" smtClean="0"/>
              <a:t>07.03.2024</a:t>
            </a:fld>
            <a:endParaRPr lang="de-D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7C8F-E9E5-454B-BAF6-40DDFAAEF8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018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6F37-37F8-4488-AB6B-171CB9174E61}" type="datetimeFigureOut">
              <a:rPr lang="de-DE" smtClean="0"/>
              <a:t>07.03.2024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7C8F-E9E5-454B-BAF6-40DDFAAEF8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787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6F37-37F8-4488-AB6B-171CB9174E61}" type="datetimeFigureOut">
              <a:rPr lang="de-DE" smtClean="0"/>
              <a:t>07.03.2024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7C8F-E9E5-454B-BAF6-40DDFAAEF8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3720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6F37-37F8-4488-AB6B-171CB9174E61}" type="datetimeFigureOut">
              <a:rPr lang="de-DE" smtClean="0"/>
              <a:t>07.03.2024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7C8F-E9E5-454B-BAF6-40DDFAAEF8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6773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6F37-37F8-4488-AB6B-171CB9174E61}" type="datetimeFigureOut">
              <a:rPr lang="de-DE" smtClean="0"/>
              <a:t>07.03.2024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7C8F-E9E5-454B-BAF6-40DDFAAEF80C}" type="slidenum">
              <a:rPr lang="de-DE" smtClean="0"/>
              <a:t>‹Nr.›</a:t>
            </a:fld>
            <a:endParaRPr lang="de-DE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4348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6F37-37F8-4488-AB6B-171CB9174E61}" type="datetimeFigureOut">
              <a:rPr lang="de-DE" smtClean="0"/>
              <a:t>07.03.2024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7C8F-E9E5-454B-BAF6-40DDFAAEF8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53430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6F37-37F8-4488-AB6B-171CB9174E61}" type="datetimeFigureOut">
              <a:rPr lang="de-DE" smtClean="0"/>
              <a:t>07.03.2024</a:t>
            </a:fld>
            <a:endParaRPr 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7C8F-E9E5-454B-BAF6-40DDFAAEF8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5288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6F37-37F8-4488-AB6B-171CB9174E61}" type="datetimeFigureOut">
              <a:rPr lang="de-DE" smtClean="0"/>
              <a:t>07.03.2024</a:t>
            </a:fld>
            <a:endParaRPr 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7C8F-E9E5-454B-BAF6-40DDFAAEF8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92412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6F37-37F8-4488-AB6B-171CB9174E61}" type="datetimeFigureOut">
              <a:rPr lang="de-DE" smtClean="0"/>
              <a:t>07.03.2024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7C8F-E9E5-454B-BAF6-40DDFAAEF8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6885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6F37-37F8-4488-AB6B-171CB9174E61}" type="datetimeFigureOut">
              <a:rPr lang="de-DE" smtClean="0"/>
              <a:t>07.03.2024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C7C8F-E9E5-454B-BAF6-40DDFAAEF8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8476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3206F37-37F8-4488-AB6B-171CB9174E61}" type="datetimeFigureOut">
              <a:rPr lang="de-DE" smtClean="0"/>
              <a:t>07.03.2024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C7C8F-E9E5-454B-BAF6-40DDFAAEF8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70942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78B54B5-8FEE-47C1-96E3-7B3DD0522E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5500" dirty="0"/>
              <a:t>Schutzbedarfs Analyse bei vernetzten Systemen</a:t>
            </a:r>
            <a:br>
              <a:rPr lang="de-DE" sz="5500" dirty="0"/>
            </a:br>
            <a:br>
              <a:rPr lang="de-DE" sz="5500" dirty="0"/>
            </a:br>
            <a:endParaRPr lang="de-DE" sz="5500" dirty="0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E84E2333-E7A0-4DBF-B1F7-0440790993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97653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13180AB-40CB-4F43-A3D2-924E86D7D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Elementare Gefährdungen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583C84EF-F5B8-4E6C-8E2A-B78403E96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Vertraulichkeit</a:t>
            </a:r>
          </a:p>
          <a:p>
            <a:r>
              <a:rPr lang="de-DE" dirty="0"/>
              <a:t>Integrität</a:t>
            </a:r>
          </a:p>
          <a:p>
            <a:r>
              <a:rPr lang="de-DE" dirty="0"/>
              <a:t>Verfügbarkeit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Schutzbedarfskategorien „Normal“ – „Sehr Hoch“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47 Elementare Gefährdungen des BSI</a:t>
            </a:r>
          </a:p>
        </p:txBody>
      </p:sp>
    </p:spTree>
    <p:extLst>
      <p:ext uri="{BB962C8B-B14F-4D97-AF65-F5344CB8AC3E}">
        <p14:creationId xmlns:p14="http://schemas.microsoft.com/office/powerpoint/2010/main" val="402470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3EEB10-954E-44D2-A9B7-CAF85543F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Schadenspotential in Systemen Identifizieren	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34EE11-5D5F-4247-9F6A-015249778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Image Schaden</a:t>
            </a:r>
          </a:p>
          <a:p>
            <a:r>
              <a:rPr lang="de-DE" dirty="0"/>
              <a:t>Wirtschaftlicher Schaden</a:t>
            </a:r>
          </a:p>
          <a:p>
            <a:r>
              <a:rPr lang="de-DE" dirty="0"/>
              <a:t>Schaden durch Datenverlust</a:t>
            </a:r>
          </a:p>
        </p:txBody>
      </p:sp>
    </p:spTree>
    <p:extLst>
      <p:ext uri="{BB962C8B-B14F-4D97-AF65-F5344CB8AC3E}">
        <p14:creationId xmlns:p14="http://schemas.microsoft.com/office/powerpoint/2010/main" val="164747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0BD2C7-D6AE-49B9-BE1E-3CAD17ACD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Arten des Datenmissbrauchs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2C7A10D-8047-45CF-92A6-5D97E3929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Social</a:t>
            </a:r>
            <a:r>
              <a:rPr lang="de-DE" dirty="0"/>
              <a:t> Engineering</a:t>
            </a:r>
          </a:p>
          <a:p>
            <a:r>
              <a:rPr lang="de-DE" dirty="0" err="1"/>
              <a:t>Baiting</a:t>
            </a:r>
            <a:endParaRPr lang="de-DE" dirty="0"/>
          </a:p>
          <a:p>
            <a:r>
              <a:rPr lang="de-DE" dirty="0"/>
              <a:t>Phishing</a:t>
            </a:r>
          </a:p>
          <a:p>
            <a:r>
              <a:rPr lang="de-DE" dirty="0" err="1"/>
              <a:t>Dumpster</a:t>
            </a:r>
            <a:r>
              <a:rPr lang="de-DE" dirty="0"/>
              <a:t> </a:t>
            </a:r>
            <a:r>
              <a:rPr lang="de-DE" dirty="0" err="1"/>
              <a:t>Diving</a:t>
            </a:r>
            <a:endParaRPr lang="de-DE" dirty="0"/>
          </a:p>
          <a:p>
            <a:r>
              <a:rPr lang="de-DE" dirty="0"/>
              <a:t>Identitätsmissbrauch</a:t>
            </a:r>
          </a:p>
          <a:p>
            <a:r>
              <a:rPr lang="de-DE" dirty="0"/>
              <a:t>Digitale Erpressung</a:t>
            </a:r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366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3B0946-FFA1-4F58-B594-7D0F82534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Gefährdungen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940A87B-B3E2-4859-91C2-9D965F406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Höhere Gewalt</a:t>
            </a:r>
          </a:p>
          <a:p>
            <a:r>
              <a:rPr lang="de-DE" dirty="0"/>
              <a:t>Fahrlässigkeit</a:t>
            </a:r>
          </a:p>
          <a:p>
            <a:r>
              <a:rPr lang="de-DE" dirty="0"/>
              <a:t>Vorsatz</a:t>
            </a:r>
          </a:p>
          <a:p>
            <a:r>
              <a:rPr lang="de-DE" dirty="0"/>
              <a:t>Technisches Versagen</a:t>
            </a:r>
          </a:p>
          <a:p>
            <a:r>
              <a:rPr lang="de-DE" dirty="0"/>
              <a:t>Organisatorische Mängel</a:t>
            </a:r>
          </a:p>
          <a:p>
            <a:r>
              <a:rPr lang="de-DE" dirty="0"/>
              <a:t>Sabotage</a:t>
            </a:r>
          </a:p>
          <a:p>
            <a:r>
              <a:rPr lang="de-DE" dirty="0"/>
              <a:t>Vandalismus</a:t>
            </a:r>
          </a:p>
          <a:p>
            <a:r>
              <a:rPr lang="de-DE" dirty="0"/>
              <a:t>Katastrophen </a:t>
            </a:r>
          </a:p>
        </p:txBody>
      </p:sp>
    </p:spTree>
    <p:extLst>
      <p:ext uri="{BB962C8B-B14F-4D97-AF65-F5344CB8AC3E}">
        <p14:creationId xmlns:p14="http://schemas.microsoft.com/office/powerpoint/2010/main" val="1278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73B5BD-D604-432C-B175-576EBB733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C61C03-E8C6-456F-A522-748A92F56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Einzel Arbeit: Erörtern Sie anhand der 3 vorgegebenen Elementaren Gefährdungen wo, diese Auftreten können bei zwei Unternehmen Ihrer Wahl.</a:t>
            </a:r>
          </a:p>
          <a:p>
            <a:r>
              <a:rPr lang="de-DE" dirty="0"/>
              <a:t>Was sind die 3 Schutzziele und erklären Sie diese.</a:t>
            </a:r>
          </a:p>
          <a:p>
            <a:r>
              <a:rPr lang="de-DE" dirty="0"/>
              <a:t>Was sind mögliche Schadenspotenziale für die Einzelhändler?</a:t>
            </a:r>
          </a:p>
          <a:p>
            <a:r>
              <a:rPr lang="de-DE" dirty="0"/>
              <a:t>Nenne sie jeweils 1 Konkretes Beispiel für eine Branche oder Unternehmen für Imageschaden/ Wirtschaftsschaden und Schaden durch Datenverlust.</a:t>
            </a:r>
          </a:p>
          <a:p>
            <a:r>
              <a:rPr lang="de-DE" dirty="0"/>
              <a:t>Erklären Sie die Begriffe </a:t>
            </a:r>
            <a:r>
              <a:rPr lang="de-DE" dirty="0" err="1"/>
              <a:t>Baiting</a:t>
            </a:r>
            <a:r>
              <a:rPr lang="de-DE" dirty="0"/>
              <a:t>, Phishing und </a:t>
            </a:r>
            <a:r>
              <a:rPr lang="de-DE" dirty="0" err="1"/>
              <a:t>Dumpster</a:t>
            </a:r>
            <a:r>
              <a:rPr lang="de-DE" dirty="0"/>
              <a:t> </a:t>
            </a:r>
            <a:r>
              <a:rPr lang="de-DE" dirty="0" err="1"/>
              <a:t>Diving</a:t>
            </a:r>
            <a:r>
              <a:rPr lang="de-DE" dirty="0"/>
              <a:t>.</a:t>
            </a:r>
          </a:p>
          <a:p>
            <a:r>
              <a:rPr lang="de-DE" dirty="0"/>
              <a:t>Geben Sie ein spezifisches Beispiel für ein Angriffsszenario.</a:t>
            </a:r>
          </a:p>
          <a:p>
            <a:r>
              <a:rPr lang="de-DE" dirty="0"/>
              <a:t>Bennen Sie je 2 Gefährdungen mit 2 Beispielen und erklären Sie diese.</a:t>
            </a:r>
          </a:p>
        </p:txBody>
      </p:sp>
    </p:spTree>
    <p:extLst>
      <p:ext uri="{BB962C8B-B14F-4D97-AF65-F5344CB8AC3E}">
        <p14:creationId xmlns:p14="http://schemas.microsoft.com/office/powerpoint/2010/main" val="35778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156</Words>
  <Application>Microsoft Office PowerPoint</Application>
  <PresentationFormat>Breitbild</PresentationFormat>
  <Paragraphs>37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Ion</vt:lpstr>
      <vt:lpstr>Schutzbedarfs Analyse bei vernetzten Systemen  </vt:lpstr>
      <vt:lpstr>Elementare Gefährdungen</vt:lpstr>
      <vt:lpstr>Schadenspotential in Systemen Identifizieren </vt:lpstr>
      <vt:lpstr>Arten des Datenmissbrauchs</vt:lpstr>
      <vt:lpstr>Gefährdungen</vt:lpstr>
      <vt:lpstr>Aufgaben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Schutzbedarfs Analyse</dc:title>
  <dc:creator>Cichowski, Bryan</dc:creator>
  <cp:lastModifiedBy>Cichowski, Bryan</cp:lastModifiedBy>
  <cp:revision>11</cp:revision>
  <dcterms:created xsi:type="dcterms:W3CDTF">2024-03-06T14:30:37Z</dcterms:created>
  <dcterms:modified xsi:type="dcterms:W3CDTF">2024-03-07T13:48:58Z</dcterms:modified>
</cp:coreProperties>
</file>