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Benutzerschnittstellen testen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920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Herausforderungen beim Testen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Benutzeroberflächen können sich ändern</a:t>
            </a:r>
          </a:p>
          <a:p>
            <a:r>
              <a:rPr lang="de-DE" dirty="0" smtClean="0"/>
              <a:t>Die Tests werden mit der Zeit immer komplexer</a:t>
            </a:r>
          </a:p>
          <a:p>
            <a:r>
              <a:rPr lang="de-DE" dirty="0" smtClean="0"/>
              <a:t>Der Zeitaufwand wird mit der Zeit immer weniger kalkulierbar</a:t>
            </a:r>
          </a:p>
          <a:p>
            <a:r>
              <a:rPr lang="de-DE" dirty="0" smtClean="0"/>
              <a:t>Mängel und Fehler lassen sich nicht immer schnell beheben</a:t>
            </a:r>
          </a:p>
        </p:txBody>
      </p:sp>
    </p:spTree>
    <p:extLst>
      <p:ext uri="{BB962C8B-B14F-4D97-AF65-F5344CB8AC3E}">
        <p14:creationId xmlns:p14="http://schemas.microsoft.com/office/powerpoint/2010/main" val="142821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Grafische </a:t>
            </a:r>
            <a:r>
              <a:rPr lang="de-DE" dirty="0" err="1" smtClean="0"/>
              <a:t>Benutzerschinttstellen</a:t>
            </a:r>
            <a:r>
              <a:rPr lang="de-DE" dirty="0" smtClean="0"/>
              <a:t> testen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Was kann man testen?</a:t>
            </a:r>
          </a:p>
          <a:p>
            <a:pPr lvl="1"/>
            <a:r>
              <a:rPr lang="de-DE" dirty="0" smtClean="0"/>
              <a:t>Größe, Höhe, Position</a:t>
            </a:r>
          </a:p>
          <a:p>
            <a:pPr lvl="1"/>
            <a:r>
              <a:rPr lang="de-DE" dirty="0" smtClean="0"/>
              <a:t>Einhaltung von Vorgaben, Normen und Regeln</a:t>
            </a:r>
          </a:p>
          <a:p>
            <a:pPr lvl="1"/>
            <a:r>
              <a:rPr lang="de-DE" dirty="0" smtClean="0"/>
              <a:t>Anzeigen von Fehlermeldungen, Warnungen, etc.</a:t>
            </a:r>
          </a:p>
          <a:p>
            <a:pPr lvl="1"/>
            <a:r>
              <a:rPr lang="de-DE" dirty="0" smtClean="0"/>
              <a:t>Auflösung, Qualität und Aussagekraft von Bildern</a:t>
            </a:r>
          </a:p>
          <a:p>
            <a:pPr lvl="1"/>
            <a:r>
              <a:rPr lang="de-DE" dirty="0" smtClean="0"/>
              <a:t>Rechtschreibung</a:t>
            </a:r>
          </a:p>
          <a:p>
            <a:pPr lvl="1"/>
            <a:r>
              <a:rPr lang="de-DE" dirty="0" smtClean="0"/>
              <a:t>Mehrsprachigkeit</a:t>
            </a:r>
          </a:p>
          <a:p>
            <a:pPr lvl="1"/>
            <a:r>
              <a:rPr lang="de-DE" dirty="0" smtClean="0"/>
              <a:t>Lesbarkeit und Gestaltung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105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Funktionalität testen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Korrektes Verhalten von Elementen (Checkboxen, Radiobuttons, </a:t>
            </a:r>
            <a:r>
              <a:rPr lang="de-DE" dirty="0" err="1" smtClean="0"/>
              <a:t>etc</a:t>
            </a:r>
            <a:r>
              <a:rPr lang="de-DE" dirty="0" smtClean="0"/>
              <a:t>)</a:t>
            </a:r>
          </a:p>
          <a:p>
            <a:r>
              <a:rPr lang="de-DE" dirty="0" smtClean="0"/>
              <a:t>Skalierbarkeit von Grafiken</a:t>
            </a:r>
          </a:p>
          <a:p>
            <a:r>
              <a:rPr lang="de-DE" dirty="0" smtClean="0"/>
              <a:t>Zoomfunktion</a:t>
            </a:r>
          </a:p>
          <a:p>
            <a:r>
              <a:rPr lang="de-DE" dirty="0" smtClean="0"/>
              <a:t>Auf- und Einklappen von GUI-Elementen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771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Arten von Testen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Manuelles </a:t>
            </a:r>
            <a:r>
              <a:rPr lang="de-DE" dirty="0" err="1" smtClean="0"/>
              <a:t>Testing</a:t>
            </a:r>
            <a:endParaRPr lang="de-DE" dirty="0" smtClean="0"/>
          </a:p>
          <a:p>
            <a:r>
              <a:rPr lang="de-DE" dirty="0" smtClean="0"/>
              <a:t>Aufnahme- und </a:t>
            </a:r>
            <a:r>
              <a:rPr lang="de-DE" dirty="0" err="1" smtClean="0"/>
              <a:t>Wiedergabetesting</a:t>
            </a:r>
            <a:r>
              <a:rPr lang="de-DE" dirty="0" smtClean="0"/>
              <a:t> (</a:t>
            </a:r>
            <a:r>
              <a:rPr lang="de-DE" dirty="0" err="1" smtClean="0"/>
              <a:t>Record</a:t>
            </a:r>
            <a:r>
              <a:rPr lang="de-DE" dirty="0" smtClean="0"/>
              <a:t>- </a:t>
            </a:r>
            <a:r>
              <a:rPr lang="de-DE" dirty="0" err="1" smtClean="0"/>
              <a:t>and</a:t>
            </a:r>
            <a:r>
              <a:rPr lang="de-DE" dirty="0" smtClean="0"/>
              <a:t> Replay)</a:t>
            </a:r>
          </a:p>
          <a:p>
            <a:r>
              <a:rPr lang="de-DE" dirty="0" smtClean="0"/>
              <a:t>Modelbasiertes </a:t>
            </a:r>
            <a:r>
              <a:rPr lang="de-DE" dirty="0" err="1" smtClean="0"/>
              <a:t>Testing</a:t>
            </a:r>
            <a:endParaRPr lang="de-DE" dirty="0" smtClean="0"/>
          </a:p>
          <a:p>
            <a:r>
              <a:rPr lang="de-DE" dirty="0" smtClean="0"/>
              <a:t>Testautomatisierung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868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Testen der Userexperience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Kontextanalyse</a:t>
            </a:r>
          </a:p>
          <a:p>
            <a:r>
              <a:rPr lang="de-DE" dirty="0" smtClean="0"/>
              <a:t>Test mit Fokusgruppen</a:t>
            </a:r>
          </a:p>
          <a:p>
            <a:r>
              <a:rPr lang="de-DE" dirty="0" smtClean="0"/>
              <a:t>Online-Befragungen</a:t>
            </a:r>
          </a:p>
          <a:p>
            <a:r>
              <a:rPr lang="de-DE" dirty="0" smtClean="0"/>
              <a:t>Expertenbasierte Überprüfung</a:t>
            </a:r>
          </a:p>
          <a:p>
            <a:r>
              <a:rPr lang="de-DE" dirty="0" smtClean="0"/>
              <a:t>Labortest</a:t>
            </a:r>
          </a:p>
          <a:p>
            <a:pPr lvl="1"/>
            <a:r>
              <a:rPr lang="de-DE" dirty="0" err="1" smtClean="0"/>
              <a:t>Blickverlaufmessung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169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UX </a:t>
            </a:r>
            <a:r>
              <a:rPr lang="de-DE" dirty="0" err="1" smtClean="0"/>
              <a:t>Testing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err="1" smtClean="0"/>
              <a:t>Effezientes</a:t>
            </a:r>
            <a:r>
              <a:rPr lang="de-DE" dirty="0" smtClean="0"/>
              <a:t> Softwareprodukt</a:t>
            </a:r>
          </a:p>
          <a:p>
            <a:r>
              <a:rPr lang="de-DE" dirty="0" smtClean="0"/>
              <a:t>Verständnisentwicklung</a:t>
            </a:r>
          </a:p>
          <a:p>
            <a:r>
              <a:rPr lang="de-DE" dirty="0" smtClean="0"/>
              <a:t>Benutzerakzeptanz</a:t>
            </a:r>
          </a:p>
          <a:p>
            <a:r>
              <a:rPr lang="de-DE" dirty="0" smtClean="0"/>
              <a:t>Zeit- und Geldersparnis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Nachteile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Hohe Testkosten</a:t>
            </a:r>
          </a:p>
          <a:p>
            <a:r>
              <a:rPr lang="de-DE" dirty="0" smtClean="0"/>
              <a:t>Ressourcen- und Zeitintensiv</a:t>
            </a:r>
          </a:p>
          <a:p>
            <a:r>
              <a:rPr lang="de-DE" dirty="0" smtClean="0"/>
              <a:t>Aufwändige Auswahl</a:t>
            </a:r>
          </a:p>
          <a:p>
            <a:r>
              <a:rPr lang="de-DE" dirty="0" smtClean="0"/>
              <a:t>Umfangreiche Vorbereitungen</a:t>
            </a:r>
          </a:p>
          <a:p>
            <a:r>
              <a:rPr lang="de-DE" dirty="0" smtClean="0"/>
              <a:t>Aufwendiges Auswerten der Ergebnisse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9414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Ich beantworte sie gerne!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8608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de-DE" b="1" u="sng" dirty="0" smtClean="0"/>
              <a:t>Bis 12:00 Uhr:</a:t>
            </a:r>
          </a:p>
          <a:p>
            <a:r>
              <a:rPr lang="de-DE" dirty="0" smtClean="0"/>
              <a:t>Macht einen Testplan eurer Anwendung. Überlegt euch, wie ihr die Komponenten am besten testen könnt</a:t>
            </a:r>
          </a:p>
          <a:p>
            <a:r>
              <a:rPr lang="de-DE" dirty="0" smtClean="0"/>
              <a:t>Überlegt euch, ob eine Testautomatisierung für eure Anwendung Sinn macht</a:t>
            </a:r>
          </a:p>
          <a:p>
            <a:r>
              <a:rPr lang="de-DE" dirty="0" smtClean="0"/>
              <a:t>Was für Möglichkeiten gäbe es, um möglichst schnell ein Ergebnis beim Programmieren zu erlangen? Bezieht euch dabei möglichst auf moderne Ansätze</a:t>
            </a:r>
          </a:p>
          <a:p>
            <a:r>
              <a:rPr lang="de-DE" dirty="0" smtClean="0"/>
              <a:t>Wir haben (im besten Fall drei) zwei verschiedene Versionen unserer Personenliste. Wie würdet ihr einen UX Test angehen um den besten Designansatz herauszufinden?</a:t>
            </a:r>
          </a:p>
          <a:p>
            <a:r>
              <a:rPr lang="de-DE" dirty="0" smtClean="0"/>
              <a:t>Fasst das ganze bitte in einer Präsentation zusammen, die Ihr nach dem Mittag vorstellt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5432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Selbstlernen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 smtClean="0"/>
              <a:t>Bis 15:30 Uhr</a:t>
            </a:r>
          </a:p>
          <a:p>
            <a:r>
              <a:rPr lang="de-DE" dirty="0" smtClean="0"/>
              <a:t>Handout S. 97-109</a:t>
            </a:r>
            <a:endParaRPr lang="de-DE" dirty="0"/>
          </a:p>
          <a:p>
            <a:r>
              <a:rPr lang="de-DE" dirty="0" smtClean="0"/>
              <a:t>Onlineressourcen</a:t>
            </a:r>
          </a:p>
          <a:p>
            <a:endParaRPr lang="de-DE" dirty="0"/>
          </a:p>
          <a:p>
            <a:r>
              <a:rPr lang="de-DE" dirty="0" err="1" smtClean="0"/>
              <a:t>Udemy</a:t>
            </a:r>
            <a:r>
              <a:rPr 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9630775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265</Words>
  <Application>Microsoft Office PowerPoint</Application>
  <PresentationFormat>Breitbild</PresentationFormat>
  <Paragraphs>59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Berlin</vt:lpstr>
      <vt:lpstr>Benutzerschnittstellen testen</vt:lpstr>
      <vt:lpstr>Herausforderungen beim Testen</vt:lpstr>
      <vt:lpstr>Grafische Benutzerschinttstellen testen</vt:lpstr>
      <vt:lpstr>Funktionalität testen</vt:lpstr>
      <vt:lpstr>Arten von Testen</vt:lpstr>
      <vt:lpstr>Testen der Userexperience</vt:lpstr>
      <vt:lpstr>UX Testing</vt:lpstr>
      <vt:lpstr>Fragen?</vt:lpstr>
      <vt:lpstr>Aufgabe</vt:lpstr>
      <vt:lpstr>Selbstlernen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Benutzerschnittstellen testen</dc:title>
  <dc:creator>Kirschstein, Dennis</dc:creator>
  <cp:lastModifiedBy>Kirschstein, Dennis</cp:lastModifiedBy>
  <cp:revision>8</cp:revision>
  <dcterms:created xsi:type="dcterms:W3CDTF">2024-04-22T05:37:08Z</dcterms:created>
  <dcterms:modified xsi:type="dcterms:W3CDTF">2024-04-22T05:52:50Z</dcterms:modified>
</cp:coreProperties>
</file>