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6/25/2024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 für 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de-DE" smtClean="0"/>
              <a:t>Formatvorlagen des Textmasters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hr oder Fals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de-DE" smtClean="0"/>
              <a:t>Formatvorlagen des Textmasters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6/25/2024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Projektmanagement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Was ist besser, das Klassische oder das Agile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708909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Projekt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Einmaligkeit der Bedingungen in Ihrer Gesamtheit (keine Wiederholung, Abgrenzung gegenüber anderen Vorhaben)</a:t>
            </a:r>
          </a:p>
          <a:p>
            <a:r>
              <a:rPr lang="de-DE" dirty="0" smtClean="0"/>
              <a:t>Zielvorgabe (präzise Ziele)</a:t>
            </a:r>
          </a:p>
          <a:p>
            <a:r>
              <a:rPr lang="de-DE" dirty="0" smtClean="0"/>
              <a:t>Zeitliche, personelle und finanzielle Begrenzung (konkreter Endtermin und begrenzte Mittel zur Erreichung)</a:t>
            </a:r>
          </a:p>
          <a:p>
            <a:r>
              <a:rPr lang="de-DE" dirty="0" smtClean="0"/>
              <a:t>Projektspezifische Organisation</a:t>
            </a:r>
          </a:p>
          <a:p>
            <a:r>
              <a:rPr lang="de-DE" dirty="0" smtClean="0"/>
              <a:t>Nach DIN 69901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629395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Merkmale eines Projektes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Komplexität (tendenziell als hoch anzusehen)</a:t>
            </a:r>
          </a:p>
          <a:p>
            <a:r>
              <a:rPr lang="de-DE" dirty="0" smtClean="0"/>
              <a:t>Aufwand (im Vergleich zum Routinegeschäft sehr umfangreiches Vorhaben)</a:t>
            </a:r>
          </a:p>
          <a:p>
            <a:r>
              <a:rPr lang="de-DE" dirty="0" smtClean="0"/>
              <a:t>Fachübergreifender Charakter/ Umfang</a:t>
            </a:r>
          </a:p>
          <a:p>
            <a:r>
              <a:rPr lang="de-DE" dirty="0" smtClean="0"/>
              <a:t>Teamarbeit</a:t>
            </a:r>
          </a:p>
          <a:p>
            <a:r>
              <a:rPr lang="de-DE" dirty="0" smtClean="0"/>
              <a:t>Einmaligkeit</a:t>
            </a:r>
          </a:p>
          <a:p>
            <a:r>
              <a:rPr lang="de-DE" dirty="0" smtClean="0"/>
              <a:t>Dauer (definierter Anfang und ein geplantes Ende)</a:t>
            </a:r>
          </a:p>
          <a:p>
            <a:r>
              <a:rPr lang="de-DE" dirty="0" smtClean="0"/>
              <a:t>Risiko (Kosten-, Termin- und Qualitätsrisiko)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07402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Prjektmanagement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DIN 69901: Gesamtheit von Führungsaufgaben, -organisation, -techniken und –mitteln für die Initiierung, Definition, Steuerung und den Abschluss von Projekten. </a:t>
            </a:r>
            <a:r>
              <a:rPr lang="de-DE" dirty="0" smtClean="0">
                <a:sym typeface="Wingdings" panose="05000000000000000000" pitchFamily="2" charset="2"/>
              </a:rPr>
              <a:t> Handwerkszeug für Manager</a:t>
            </a: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2126750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Methoden des PM</a:t>
            </a:r>
            <a:r>
              <a:rPr lang="de-DE" cap="none" dirty="0" smtClean="0"/>
              <a:t>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Zerlegen des Projekts in Projektphasen</a:t>
            </a:r>
          </a:p>
          <a:p>
            <a:r>
              <a:rPr lang="de-DE" dirty="0" smtClean="0"/>
              <a:t>Erfassen der Projektziele des Auftraggebers im Lastenheft</a:t>
            </a:r>
          </a:p>
          <a:p>
            <a:r>
              <a:rPr lang="de-DE" dirty="0" smtClean="0"/>
              <a:t>Beschreiben der Problemlösung im Pflichtenheft</a:t>
            </a:r>
          </a:p>
          <a:p>
            <a:r>
              <a:rPr lang="de-DE" dirty="0" smtClean="0"/>
              <a:t>Anwenden spezieller Planungstechniken</a:t>
            </a:r>
          </a:p>
          <a:p>
            <a:r>
              <a:rPr lang="de-DE" dirty="0" smtClean="0"/>
              <a:t>Abhalten regelmäßiger Meetings</a:t>
            </a:r>
          </a:p>
          <a:p>
            <a:r>
              <a:rPr lang="de-DE" dirty="0" smtClean="0"/>
              <a:t>Analysieren von Soll-Ist-Abweichungen</a:t>
            </a:r>
          </a:p>
          <a:p>
            <a:r>
              <a:rPr lang="de-DE" dirty="0" smtClean="0"/>
              <a:t>Anwenden spezieller Dokumentationstechniken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279070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Vorgehensmodelle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Meist legt man direkt los </a:t>
            </a:r>
            <a:r>
              <a:rPr lang="de-DE" dirty="0" smtClean="0">
                <a:sym typeface="Wingdings" panose="05000000000000000000" pitchFamily="2" charset="2"/>
              </a:rPr>
              <a:t> Verwendung von Phasenmodell</a:t>
            </a:r>
          </a:p>
          <a:p>
            <a:r>
              <a:rPr lang="de-DE" dirty="0" smtClean="0">
                <a:sym typeface="Wingdings" panose="05000000000000000000" pitchFamily="2" charset="2"/>
              </a:rPr>
              <a:t>4-Phasenmodell: Definitionsphase, Planungsphase, Realisierungsphase, Abschlussphase</a:t>
            </a:r>
          </a:p>
          <a:p>
            <a:r>
              <a:rPr lang="de-DE" dirty="0" smtClean="0">
                <a:sym typeface="Wingdings" panose="05000000000000000000" pitchFamily="2" charset="2"/>
              </a:rPr>
              <a:t>Wasserfallmodell, Spiralmodell,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07413863"/>
      </p:ext>
    </p:extLst>
  </p:cSld>
  <p:clrMapOvr>
    <a:masterClrMapping/>
  </p:clrMapOvr>
</p:sld>
</file>

<file path=ppt/theme/theme1.xml><?xml version="1.0" encoding="utf-8"?>
<a:theme xmlns:a="http://schemas.openxmlformats.org/drawingml/2006/main" name="Segment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0</TotalTime>
  <Words>182</Words>
  <Application>Microsoft Office PowerPoint</Application>
  <PresentationFormat>Breitbild</PresentationFormat>
  <Paragraphs>30</Paragraphs>
  <Slides>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0" baseType="lpstr">
      <vt:lpstr>Century Gothic</vt:lpstr>
      <vt:lpstr>Wingdings</vt:lpstr>
      <vt:lpstr>Wingdings 3</vt:lpstr>
      <vt:lpstr>Segment</vt:lpstr>
      <vt:lpstr>Projektmanagement</vt:lpstr>
      <vt:lpstr>Projekt</vt:lpstr>
      <vt:lpstr>Merkmale eines Projektes</vt:lpstr>
      <vt:lpstr>Prjektmanagement</vt:lpstr>
      <vt:lpstr>Methoden des PMs</vt:lpstr>
      <vt:lpstr>Vorgehensmodelle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Projektmanagement</dc:title>
  <dc:creator>Nadja Reuther</dc:creator>
  <cp:lastModifiedBy>Frank Ebeling</cp:lastModifiedBy>
  <cp:revision>7</cp:revision>
  <dcterms:created xsi:type="dcterms:W3CDTF">2022-06-13T06:01:33Z</dcterms:created>
  <dcterms:modified xsi:type="dcterms:W3CDTF">2024-06-25T06:41:55Z</dcterms:modified>
</cp:coreProperties>
</file>