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/>
              <a:t>Master-Untertitelformat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96C978-EE40-40F0-9F55-EED0AE895D7A}" type="datetimeFigureOut">
              <a:rPr lang="de-DE" smtClean="0"/>
              <a:t>24.06.2024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5D7DA0-1CD3-4EAD-A063-E7EFB306242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652855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96C978-EE40-40F0-9F55-EED0AE895D7A}" type="datetimeFigureOut">
              <a:rPr lang="de-DE" smtClean="0"/>
              <a:t>24.06.2024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5D7DA0-1CD3-4EAD-A063-E7EFB306242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609221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96C978-EE40-40F0-9F55-EED0AE895D7A}" type="datetimeFigureOut">
              <a:rPr lang="de-DE" smtClean="0"/>
              <a:t>24.06.2024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5D7DA0-1CD3-4EAD-A063-E7EFB306242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684916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96C978-EE40-40F0-9F55-EED0AE895D7A}" type="datetimeFigureOut">
              <a:rPr lang="de-DE" smtClean="0"/>
              <a:t>24.06.2024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5D7DA0-1CD3-4EAD-A063-E7EFB306242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308740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96C978-EE40-40F0-9F55-EED0AE895D7A}" type="datetimeFigureOut">
              <a:rPr lang="de-DE" smtClean="0"/>
              <a:t>24.06.2024</a:t>
            </a:fld>
            <a:endParaRPr lang="de-D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5D7DA0-1CD3-4EAD-A063-E7EFB306242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760632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96C978-EE40-40F0-9F55-EED0AE895D7A}" type="datetimeFigureOut">
              <a:rPr lang="de-DE" smtClean="0"/>
              <a:t>24.06.2024</a:t>
            </a:fld>
            <a:endParaRPr lang="de-DE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5D7DA0-1CD3-4EAD-A063-E7EFB306242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822810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96C978-EE40-40F0-9F55-EED0AE895D7A}" type="datetimeFigureOut">
              <a:rPr lang="de-DE" smtClean="0"/>
              <a:t>24.06.2024</a:t>
            </a:fld>
            <a:endParaRPr lang="de-DE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5D7DA0-1CD3-4EAD-A063-E7EFB306242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735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96C978-EE40-40F0-9F55-EED0AE895D7A}" type="datetimeFigureOut">
              <a:rPr lang="de-DE" smtClean="0"/>
              <a:t>24.06.2024</a:t>
            </a:fld>
            <a:endParaRPr lang="de-DE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5D7DA0-1CD3-4EAD-A063-E7EFB306242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964397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96C978-EE40-40F0-9F55-EED0AE895D7A}" type="datetimeFigureOut">
              <a:rPr lang="de-DE" smtClean="0"/>
              <a:t>24.06.2024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5D7DA0-1CD3-4EAD-A063-E7EFB306242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4320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a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96C978-EE40-40F0-9F55-EED0AE895D7A}" type="datetimeFigureOut">
              <a:rPr lang="de-DE" smtClean="0"/>
              <a:t>24.06.2024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5D7DA0-1CD3-4EAD-A063-E7EFB306242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446279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und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96C978-EE40-40F0-9F55-EED0AE895D7A}" type="datetimeFigureOut">
              <a:rPr lang="de-DE" smtClean="0"/>
              <a:t>24.06.2024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5D7DA0-1CD3-4EAD-A063-E7EFB306242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1373231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Zita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>
          <a:xfrm>
            <a:off x="1930400" y="3771174"/>
            <a:ext cx="727964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96C978-EE40-40F0-9F55-EED0AE895D7A}" type="datetimeFigureOut">
              <a:rPr lang="de-DE" smtClean="0"/>
              <a:t>24.06.2024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5D7DA0-1CD3-4EAD-A063-E7EFB3062422}" type="slidenum">
              <a:rPr lang="de-DE" smtClean="0"/>
              <a:t>‹Nr.›</a:t>
            </a:fld>
            <a:endParaRPr lang="de-DE"/>
          </a:p>
        </p:txBody>
      </p:sp>
      <p:sp>
        <p:nvSpPr>
          <p:cNvPr id="9" name="TextBox 8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11407254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nskar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96C978-EE40-40F0-9F55-EED0AE895D7A}" type="datetimeFigureOut">
              <a:rPr lang="de-DE" smtClean="0"/>
              <a:t>24.06.2024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5D7DA0-1CD3-4EAD-A063-E7EFB306242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7796265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p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96C978-EE40-40F0-9F55-EED0AE895D7A}" type="datetimeFigureOut">
              <a:rPr lang="de-DE" smtClean="0"/>
              <a:t>24.06.2024</a:t>
            </a:fld>
            <a:endParaRPr lang="de-DE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5D7DA0-1CD3-4EAD-A063-E7EFB306242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3050925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Bildsp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96C978-EE40-40F0-9F55-EED0AE895D7A}" type="datetimeFigureOut">
              <a:rPr lang="de-DE" smtClean="0"/>
              <a:t>24.06.2024</a:t>
            </a:fld>
            <a:endParaRPr lang="de-DE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5D7DA0-1CD3-4EAD-A063-E7EFB306242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8215709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96C978-EE40-40F0-9F55-EED0AE895D7A}" type="datetimeFigureOut">
              <a:rPr lang="de-DE" smtClean="0"/>
              <a:t>24.06.2024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5D7DA0-1CD3-4EAD-A063-E7EFB306242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3556834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96C978-EE40-40F0-9F55-EED0AE895D7A}" type="datetimeFigureOut">
              <a:rPr lang="de-DE" smtClean="0"/>
              <a:t>24.06.2024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5D7DA0-1CD3-4EAD-A063-E7EFB306242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2161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alpha val="7000"/>
                </a:schemeClr>
              </a:gs>
              <a:gs pos="69000">
                <a:schemeClr val="bg2">
                  <a:lumMod val="40000"/>
                  <a:lumOff val="60000"/>
                  <a:alpha val="0"/>
                </a:schemeClr>
              </a:gs>
              <a:gs pos="36000">
                <a:schemeClr val="bg2">
                  <a:lumMod val="40000"/>
                  <a:lumOff val="6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9012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5696C978-EE40-40F0-9F55-EED0AE895D7A}" type="datetimeFigureOut">
              <a:rPr lang="de-DE" smtClean="0"/>
              <a:t>24.06.2024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5D7DA0-1CD3-4EAD-A063-E7EFB306242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7819275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B26A4AD-2259-4F8A-B080-A8C315D7929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dirty="0"/>
              <a:t>Einführung in das Netzwerk eines Betriebes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D9DCBD08-A03C-4034-9B05-E2D4FE36BF3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422684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E39AD62-52A4-4433-A91C-DFD4ED1799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Netzinfrastruktur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BD9932D8-FE20-4F56-8A2A-E947173E30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/>
              <a:t>Devices</a:t>
            </a:r>
          </a:p>
          <a:p>
            <a:r>
              <a:rPr lang="de-DE" dirty="0"/>
              <a:t>Clients</a:t>
            </a:r>
          </a:p>
          <a:p>
            <a:r>
              <a:rPr lang="de-DE" dirty="0"/>
              <a:t>LAN</a:t>
            </a:r>
          </a:p>
          <a:p>
            <a:r>
              <a:rPr lang="de-DE" dirty="0"/>
              <a:t>WLAN</a:t>
            </a:r>
          </a:p>
          <a:p>
            <a:r>
              <a:rPr lang="de-DE" dirty="0"/>
              <a:t>Switches</a:t>
            </a:r>
          </a:p>
          <a:p>
            <a:r>
              <a:rPr lang="de-DE" dirty="0"/>
              <a:t>IP-Telefone</a:t>
            </a:r>
          </a:p>
          <a:p>
            <a:r>
              <a:rPr lang="de-DE" dirty="0"/>
              <a:t>Server</a:t>
            </a:r>
          </a:p>
        </p:txBody>
      </p:sp>
    </p:spTree>
    <p:extLst>
      <p:ext uri="{BB962C8B-B14F-4D97-AF65-F5344CB8AC3E}">
        <p14:creationId xmlns:p14="http://schemas.microsoft.com/office/powerpoint/2010/main" val="7243385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1B7323D-5FD7-422C-8615-10CA27D674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Datennetzwerk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E16C86C-5BE0-45CF-8006-B2DEB3238C8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/>
              <a:t>Kommunikationsverbund</a:t>
            </a:r>
          </a:p>
          <a:p>
            <a:r>
              <a:rPr lang="de-DE" dirty="0"/>
              <a:t>Datenverbund</a:t>
            </a:r>
          </a:p>
          <a:p>
            <a:r>
              <a:rPr lang="de-DE" dirty="0"/>
              <a:t>Funktionsverbund</a:t>
            </a:r>
          </a:p>
          <a:p>
            <a:r>
              <a:rPr lang="de-DE" dirty="0"/>
              <a:t>Ressourcenverbund</a:t>
            </a:r>
          </a:p>
          <a:p>
            <a:r>
              <a:rPr lang="de-DE" dirty="0"/>
              <a:t>Last- und Leistungsverbund</a:t>
            </a:r>
          </a:p>
          <a:p>
            <a:r>
              <a:rPr lang="de-DE" dirty="0"/>
              <a:t>Sicherheits- und Verfügbarkeitsverbund</a:t>
            </a:r>
          </a:p>
        </p:txBody>
      </p:sp>
    </p:spTree>
    <p:extLst>
      <p:ext uri="{BB962C8B-B14F-4D97-AF65-F5344CB8AC3E}">
        <p14:creationId xmlns:p14="http://schemas.microsoft.com/office/powerpoint/2010/main" val="12360722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11B5590-A382-4283-AE90-B38CC7EB83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Datennetzwerk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2971E7E7-D328-40C2-BC28-A298F97437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/>
              <a:t>Konsistenz der Daten</a:t>
            </a:r>
          </a:p>
          <a:p>
            <a:r>
              <a:rPr lang="de-DE" dirty="0"/>
              <a:t>Inkonsistenz</a:t>
            </a:r>
          </a:p>
          <a:p>
            <a:r>
              <a:rPr lang="de-DE" dirty="0"/>
              <a:t>Dienste Verteilen</a:t>
            </a:r>
          </a:p>
          <a:p>
            <a:r>
              <a:rPr lang="de-DE" dirty="0"/>
              <a:t>Redundanz</a:t>
            </a:r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7742270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209765A-8954-4C27-B771-4B2BF5454A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Lesen / Selbstlernen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734462A8-49AA-4910-A888-0929AB3C95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/>
              <a:t>Lesen Modul S. 7-10</a:t>
            </a:r>
          </a:p>
          <a:p>
            <a:r>
              <a:rPr lang="de-DE" dirty="0"/>
              <a:t>Lesen IT-Grundstufe S. 11-30 (Anfang Hardware von IT-Geräten)</a:t>
            </a:r>
          </a:p>
          <a:p>
            <a:r>
              <a:rPr lang="de-DE" dirty="0"/>
              <a:t>Lesen IT-Grundstufe S. 289 – 302 (Grundlagen Kommunikationsnetze)</a:t>
            </a:r>
          </a:p>
          <a:p>
            <a:r>
              <a:rPr lang="de-DE" dirty="0"/>
              <a:t>Ansehen „IT </a:t>
            </a:r>
            <a:r>
              <a:rPr lang="de-DE" dirty="0" err="1"/>
              <a:t>For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“ ab Seite 202 (erste Übersicht über die englischen Begriffe im Fachgebiet)</a:t>
            </a:r>
          </a:p>
          <a:p>
            <a:pPr marL="0" indent="0">
              <a:buNone/>
            </a:pP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7963187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90E88BF-AB83-4C85-AC53-CCDD854659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Aufgabe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949D6606-1F47-4B6E-85A1-6B73CDFA8B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/>
              <a:t>9:30-12:30</a:t>
            </a:r>
          </a:p>
          <a:p>
            <a:r>
              <a:rPr lang="de-DE" dirty="0"/>
              <a:t>Lernzielkontrolle Tag 1 Aufgabe 2-5 (Grob 20min)</a:t>
            </a:r>
          </a:p>
          <a:p>
            <a:r>
              <a:rPr lang="de-DE" dirty="0"/>
              <a:t>Raumplan erstellen vom aktuellen Raum (Bildungsstätte)</a:t>
            </a:r>
            <a:br>
              <a:rPr lang="de-DE" dirty="0"/>
            </a:br>
            <a:r>
              <a:rPr lang="de-DE" dirty="0"/>
              <a:t>-alle Beschriftungen auf Kabeln und Dosen übernehmen</a:t>
            </a:r>
          </a:p>
          <a:p>
            <a:r>
              <a:rPr lang="de-DE" dirty="0" err="1"/>
              <a:t>FISI´s</a:t>
            </a:r>
            <a:r>
              <a:rPr lang="de-DE" dirty="0"/>
              <a:t> Excel Tabelle für alle Elektro Geräte mit Stecker oder Möglichkeit mit einem Stecker verbunden zu werden.</a:t>
            </a:r>
          </a:p>
          <a:p>
            <a:r>
              <a:rPr lang="de-DE" dirty="0"/>
              <a:t>Präsentation der Ergebnisse ab 12:30</a:t>
            </a:r>
          </a:p>
        </p:txBody>
      </p:sp>
    </p:spTree>
    <p:extLst>
      <p:ext uri="{BB962C8B-B14F-4D97-AF65-F5344CB8AC3E}">
        <p14:creationId xmlns:p14="http://schemas.microsoft.com/office/powerpoint/2010/main" val="4588453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3DED5A5-83B0-4BEB-811A-09E97B0561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Aufgaben Part 2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A805501B-242C-407C-9694-AC0FF5C287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/>
              <a:t>Kleiner Übungstest zur Lernkontrolle</a:t>
            </a:r>
          </a:p>
          <a:p>
            <a:r>
              <a:rPr lang="de-DE" dirty="0"/>
              <a:t>Erstellen einer Excel Liste</a:t>
            </a:r>
            <a:br>
              <a:rPr lang="de-DE" dirty="0"/>
            </a:br>
            <a:r>
              <a:rPr lang="de-DE" dirty="0"/>
              <a:t>Hardware, Betriebssystem, Chip(Hersteller), Gängiger Einsatz in einem Betrieb, Ab wann bringt es Vorteile die Technik auszulagern</a:t>
            </a:r>
          </a:p>
          <a:p>
            <a:r>
              <a:rPr lang="de-DE" dirty="0"/>
              <a:t>Informieren über IEEE </a:t>
            </a:r>
          </a:p>
          <a:p>
            <a:r>
              <a:rPr lang="de-DE" dirty="0"/>
              <a:t>BSI-Seite einmal ansehen</a:t>
            </a:r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00809714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0E5580"/>
      </a:dk2>
      <a:lt2>
        <a:srgbClr val="EBEBEB"/>
      </a:lt2>
      <a:accent1>
        <a:srgbClr val="ACD433"/>
      </a:accent1>
      <a:accent2>
        <a:srgbClr val="E6C133"/>
      </a:accent2>
      <a:accent3>
        <a:srgbClr val="EF7A24"/>
      </a:accent3>
      <a:accent4>
        <a:srgbClr val="5AA0F5"/>
      </a:accent4>
      <a:accent5>
        <a:srgbClr val="75CEEC"/>
      </a:accent5>
      <a:accent6>
        <a:srgbClr val="65D6A0"/>
      </a:accent6>
      <a:hlink>
        <a:srgbClr val="C4E46E"/>
      </a:hlink>
      <a:folHlink>
        <a:srgbClr val="BDE0F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2000"/>
                <a:hueMod val="96000"/>
                <a:satMod val="128000"/>
                <a:lumMod val="114000"/>
              </a:schemeClr>
            </a:gs>
            <a:gs pos="100000">
              <a:schemeClr val="phClr">
                <a:shade val="62000"/>
                <a:hueMod val="100000"/>
                <a:satMod val="13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2000"/>
                <a:hueMod val="108000"/>
                <a:satMod val="164000"/>
                <a:lumMod val="69000"/>
              </a:schemeClr>
              <a:schemeClr val="phClr">
                <a:tint val="96000"/>
                <a:hueMod val="90000"/>
                <a:satMod val="130000"/>
                <a:lumMod val="13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BACC050B-8757-4460-95D8-E37B46A6B42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0</TotalTime>
  <Words>112</Words>
  <Application>Microsoft Office PowerPoint</Application>
  <PresentationFormat>Breitbild</PresentationFormat>
  <Paragraphs>37</Paragraphs>
  <Slides>7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7</vt:i4>
      </vt:variant>
    </vt:vector>
  </HeadingPairs>
  <TitlesOfParts>
    <vt:vector size="11" baseType="lpstr">
      <vt:lpstr>Arial</vt:lpstr>
      <vt:lpstr>Century Gothic</vt:lpstr>
      <vt:lpstr>Wingdings 3</vt:lpstr>
      <vt:lpstr>Ion</vt:lpstr>
      <vt:lpstr>Einführung in das Netzwerk eines Betriebes</vt:lpstr>
      <vt:lpstr>Netzinfrastruktur</vt:lpstr>
      <vt:lpstr>Datennetzwerk</vt:lpstr>
      <vt:lpstr>Datennetzwerk</vt:lpstr>
      <vt:lpstr>Lesen / Selbstlernen</vt:lpstr>
      <vt:lpstr>Aufgabe</vt:lpstr>
      <vt:lpstr>Aufgaben Part 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Einführung in das Netzwerk eines Betriebes</dc:title>
  <dc:creator>Bryan</dc:creator>
  <cp:lastModifiedBy>Frank Ebeling</cp:lastModifiedBy>
  <cp:revision>11</cp:revision>
  <dcterms:created xsi:type="dcterms:W3CDTF">2024-04-04T06:54:09Z</dcterms:created>
  <dcterms:modified xsi:type="dcterms:W3CDTF">2024-06-24T13:09:16Z</dcterms:modified>
</cp:coreProperties>
</file>