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441" autoAdjust="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outlineViewPr>
    <p:cViewPr>
      <p:scale>
        <a:sx n="33" d="100"/>
        <a:sy n="33" d="100"/>
      </p:scale>
      <p:origin x="0" y="-294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B93AE-6E5F-45AC-89E1-D4A043CF8033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1F7ED-9D75-4EDA-8C0E-98538B8F39E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982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81F7ED-9D75-4EDA-8C0E-98538B8F39EE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7147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FD86B-0CC0-4145-B7B7-964EB2FC7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98D3623-0652-4689-AE82-0C6291A445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F9328F-8B40-4BC3-B54C-8338E04FF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7DDA28-A6EF-4DF4-9218-E6A51C9B1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DAC569-193A-4EBE-999D-2489E86F8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554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072A05-3782-47DA-811C-A5506375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8F7613-3396-415A-9B39-062EF070E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98019C1-3D88-4200-BC09-20FEDC7A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71DA20-4463-4EE7-B1DA-73297BDA4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9EA3C8-C69C-41EB-8FEC-42928F1CF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3876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E09C9F-7B4E-49EE-927A-44CBDAC18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5FB27A6-B829-4E66-9D2D-4D7B86C18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859214-F421-4B04-B87C-6A2037438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196687-99E7-460C-9F3C-55A57245E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EA9FBC-2ECB-4AC8-9E0E-90C123775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754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6B6CAA-F254-4D64-A4F7-3B1C2DBF0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028151-4A1E-4983-846E-7CBC6D31B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35379D-DDD9-439C-884F-77A72CD1D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DCB89C-79CD-4884-A06D-A637B8F9E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BA0D771-F259-4D03-975F-8D7C1994A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5C17405-6A02-4A66-BAFA-CF012E55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924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9E890B-FD75-4F39-A0DA-E72C934C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0A74565-FC28-48A9-BB3F-53C0E570D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C62BBDC-85E7-4BDE-8A32-11AF24B31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5A175AF-6278-4274-9343-991B2E624F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B9ECD9A-6D44-4911-9F8F-2DFC97A2E2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2199CFF-1C41-4567-AC76-33F2ECB1A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8A1ED26-03D6-406A-9792-81EEA7F46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0EB8128-0A4D-49EE-B10B-6F7CD9CFC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8695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479631-4088-451D-88BA-68857E90F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318E394-36F4-4771-AE47-B81379955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67E743D-DB87-4E60-B978-5D09BAE4B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EAF3164-84CF-4676-9A90-2A120BB3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5655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3F5FA1A-04A6-4907-AD75-27DD28093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FB38A6-A219-4DAC-B89D-2411DA9E3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AEDD92E-A3F3-415C-BE86-CFE985F8F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2333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EB20C7-372A-4993-8EA2-51F9315DF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D62520-8D89-4FCA-89C9-9C21C182C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82A0D5E-60BB-402B-90A9-C15427F06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8AA6CB-F0B0-4274-BCEB-DE7F05F09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126A3F-FC79-4867-BA89-F6F794DA8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0BA0D03-41B5-408B-956C-ABCEF9948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5655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FCF9B7-78DC-412D-91AB-4606BF423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B2BD021-D766-4192-83A1-F50E2C1AE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5A7EA0-33AB-43EF-BEE6-B06132E0E6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A3A372A-A802-4031-BA3E-5B2A93F43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177325B-1E6D-4D8A-B71A-744FF29F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275DF9-8B0B-4053-9C6C-6F06FCAD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320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B9200C-E6E4-40B7-A3B0-7EC08F4A4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1584D52-06ED-4ADE-B34B-756FC0D472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CE1FCE-948B-4285-9DB3-7BA5294FC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A12887C-83C3-4B00-8856-5CD3C14F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E092B7-E23F-4630-ABDC-07F41DD3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430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AD83C13-4210-4810-9EE5-F5E312CA0B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CE105F8-1A11-4748-AFE8-023575C2F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0C3D9F-05B1-4B1E-9F55-7B05FEF0D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5850D8-8F07-499D-AF31-2F16AD7C9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A1777A-2A81-41DD-BCB0-1E89347A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194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DA0EDEF-F7AF-443E-945C-DA2014EB2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4B71AC-85E0-4FA8-8F60-8234142CAF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6ABDFBC-98EF-4E47-A854-34E260FB2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27376-234C-44F0-96EE-E173C9585D01}" type="datetimeFigureOut">
              <a:rPr lang="de-DE" smtClean="0"/>
              <a:t>13.03.2024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9829AB-C2ED-4DB5-A891-6527E1E62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0239F0-FF95-4BDE-9B98-708FE06B3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DE8B6-FFEB-4011-B798-13C5E53605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350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bst-software.de/doku.php?id=schule:klassen:2017:10b:kap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31705705/uml2-ports-and-interfaces-in-component-diagram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35834262/having-trouble-with-deployment-diagra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tackoverflow.com/questions/38493818/create-a-complex-package-diagram-with-graphviz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hyperlink" Target="https://en.wikipedia.org/wiki/Deployment_diagra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OqBX8YvGicA" TargetMode="Externa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_KiysbZmpM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cidchart.com/pages/uml-use-case-diagra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2informatik.de/wissen-kompakt/aktivitaetsdiagram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2informatik.de/wissen-kompakt/zustandsdiagramm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inellis.gr/umlgraph/doc/uml-71.html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-online.com/learn/career-clusters/manufacturing/dig1402/timing-diagrams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rawmax.com/article/communication-diagram-uml.html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psearchtool.com/images/uml-use-case-diagram-design-elements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EF2EBF-03FF-45E4-95B1-2D6D42B313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Die Modellierungssprache UML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EA9874-3C2C-413A-9F14-2C74EE046A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73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D27780-E564-4127-8D6D-732739D5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Klassendiagramm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D1AACEF5-BCDF-4D03-8340-8FFD9C2DA3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20913" y="1825625"/>
            <a:ext cx="5950173" cy="4351338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30E0D1C-F6EB-46FC-AADD-2120159B56AC}"/>
              </a:ext>
            </a:extLst>
          </p:cNvPr>
          <p:cNvSpPr txBox="1"/>
          <p:nvPr/>
        </p:nvSpPr>
        <p:spPr>
          <a:xfrm>
            <a:off x="3120913" y="6176963"/>
            <a:ext cx="59501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s://www.pabst-software.de/doku.php?id=schule:klassen:2017:10b:kap2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sa/3.0/"/>
              </a:rPr>
              <a:t>CC BY-SA</a:t>
            </a:r>
            <a:endParaRPr lang="de-DE" sz="900"/>
          </a:p>
        </p:txBody>
      </p:sp>
    </p:spTree>
    <p:extLst>
      <p:ext uri="{BB962C8B-B14F-4D97-AF65-F5344CB8AC3E}">
        <p14:creationId xmlns:p14="http://schemas.microsoft.com/office/powerpoint/2010/main" val="327808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04AC8-B341-465B-8C2C-69D72FB79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Komponentendiagramm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FDE76D88-8ACA-44DC-8059-E744E7C557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88599" y="2286000"/>
            <a:ext cx="8307205" cy="3190337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FB81624-5812-4AED-80D0-F36562842F27}"/>
              </a:ext>
            </a:extLst>
          </p:cNvPr>
          <p:cNvSpPr txBox="1"/>
          <p:nvPr/>
        </p:nvSpPr>
        <p:spPr>
          <a:xfrm>
            <a:off x="1788600" y="5331574"/>
            <a:ext cx="37389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://stackoverflow.com/questions/31705705/uml2-ports-and-interfaces-in-component-diagrams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sa/3.0/"/>
              </a:rPr>
              <a:t>CC BY-SA</a:t>
            </a:r>
            <a:endParaRPr lang="de-DE" sz="900"/>
          </a:p>
        </p:txBody>
      </p:sp>
    </p:spTree>
    <p:extLst>
      <p:ext uri="{BB962C8B-B14F-4D97-AF65-F5344CB8AC3E}">
        <p14:creationId xmlns:p14="http://schemas.microsoft.com/office/powerpoint/2010/main" val="97628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54CB74-DEAF-4437-9600-026B8DE3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Verteilungsdiagramm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8C1AD070-49AA-436D-B05C-5E3EAA2A5F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70828" y="1825625"/>
            <a:ext cx="9250344" cy="4351338"/>
          </a:xfr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806E462-9392-490B-B9E4-E49AC2DDA4D5}"/>
              </a:ext>
            </a:extLst>
          </p:cNvPr>
          <p:cNvSpPr txBox="1"/>
          <p:nvPr/>
        </p:nvSpPr>
        <p:spPr>
          <a:xfrm>
            <a:off x="1470828" y="6176963"/>
            <a:ext cx="92503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://stackoverflow.com/questions/35834262/having-trouble-with-deployment-diagram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sa/3.0/"/>
              </a:rPr>
              <a:t>CC BY-SA</a:t>
            </a:r>
            <a:endParaRPr lang="de-DE" sz="900"/>
          </a:p>
        </p:txBody>
      </p:sp>
    </p:spTree>
    <p:extLst>
      <p:ext uri="{BB962C8B-B14F-4D97-AF65-F5344CB8AC3E}">
        <p14:creationId xmlns:p14="http://schemas.microsoft.com/office/powerpoint/2010/main" val="1675520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08D72A2B-BCF0-4FF0-AA39-1A4D0D1D9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Paketdiagramm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92BF3B9E-CE6B-4859-972F-F62BBCDA2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/>
        </p:blipFill>
        <p:spPr>
          <a:xfrm>
            <a:off x="3946079" y="1825625"/>
            <a:ext cx="4299842" cy="4351338"/>
          </a:xfr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EB715FE-97E9-45DF-A978-574BE7152E05}"/>
              </a:ext>
            </a:extLst>
          </p:cNvPr>
          <p:cNvSpPr txBox="1"/>
          <p:nvPr/>
        </p:nvSpPr>
        <p:spPr>
          <a:xfrm>
            <a:off x="1" y="5254186"/>
            <a:ext cx="50121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://stackoverflow.com/questions/38493818/create-a-complex-package-diagram-with-graphviz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sa/3.0/"/>
              </a:rPr>
              <a:t>CC BY-SA</a:t>
            </a:r>
            <a:endParaRPr lang="de-DE" sz="900"/>
          </a:p>
        </p:txBody>
      </p:sp>
    </p:spTree>
    <p:extLst>
      <p:ext uri="{BB962C8B-B14F-4D97-AF65-F5344CB8AC3E}">
        <p14:creationId xmlns:p14="http://schemas.microsoft.com/office/powerpoint/2010/main" val="1525269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9E90974-D811-42E0-B99A-13111E069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Profildiagramm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D80DA5D-1A79-4709-BC04-304611AA7E95}"/>
              </a:ext>
            </a:extLst>
          </p:cNvPr>
          <p:cNvSpPr txBox="1"/>
          <p:nvPr/>
        </p:nvSpPr>
        <p:spPr>
          <a:xfrm>
            <a:off x="2383455" y="6176963"/>
            <a:ext cx="7425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2" tooltip="https://en.wikipedia.org/wiki/Deployment_diagram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3" tooltip="https://creativecommons.org/licenses/by-sa/3.0/"/>
              </a:rPr>
              <a:t>CC BY-SA</a:t>
            </a:r>
            <a:endParaRPr lang="de-DE" sz="900"/>
          </a:p>
        </p:txBody>
      </p:sp>
      <p:pic>
        <p:nvPicPr>
          <p:cNvPr id="16" name="Inhaltsplatzhalter 15">
            <a:extLst>
              <a:ext uri="{FF2B5EF4-FFF2-40B4-BE49-F238E27FC236}">
                <a16:creationId xmlns:a16="http://schemas.microsoft.com/office/drawing/2014/main" id="{4B74FBD2-AB07-4C4C-AB1D-4569CA77A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974611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77BA5-D34B-44D7-BDAF-07E9B8A2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Kompositionsstrukturdiagramm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D4B1446-E2E3-4460-8F99-0F19BBDC26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4240630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79733E-4BF1-4956-BCF9-748C03FAE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Anwendungsfalldiagramm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4EE7480-C94D-4A21-8051-3ECC3C4560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634140" y="1825625"/>
            <a:ext cx="5281188" cy="4667250"/>
          </a:xfrm>
        </p:spPr>
      </p:pic>
    </p:spTree>
    <p:extLst>
      <p:ext uri="{BB962C8B-B14F-4D97-AF65-F5344CB8AC3E}">
        <p14:creationId xmlns:p14="http://schemas.microsoft.com/office/powerpoint/2010/main" val="351415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A32537-602E-450C-BE06-B3441A180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Aktivitätsdiagramm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3682E41-BA2C-4D95-9506-E97EDBD75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92" t="3132" r="164" b="22947"/>
          <a:stretch/>
        </p:blipFill>
        <p:spPr>
          <a:xfrm>
            <a:off x="1400174" y="1914524"/>
            <a:ext cx="9062267" cy="4578351"/>
          </a:xfrm>
        </p:spPr>
      </p:pic>
    </p:spTree>
    <p:extLst>
      <p:ext uri="{BB962C8B-B14F-4D97-AF65-F5344CB8AC3E}">
        <p14:creationId xmlns:p14="http://schemas.microsoft.com/office/powerpoint/2010/main" val="2407756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CE0CE7-DF2F-4972-89AE-F5E112E4C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Zustandsdiagramm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D5B6618-9E49-4652-92C3-F4984BCC1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613566" y="1825625"/>
            <a:ext cx="4964867" cy="4351338"/>
          </a:xfrm>
        </p:spPr>
      </p:pic>
    </p:spTree>
    <p:extLst>
      <p:ext uri="{BB962C8B-B14F-4D97-AF65-F5344CB8AC3E}">
        <p14:creationId xmlns:p14="http://schemas.microsoft.com/office/powerpoint/2010/main" val="316246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C6066F-1591-4730-96DF-B404912E5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Sequenzdiagramm</a:t>
            </a:r>
          </a:p>
        </p:txBody>
      </p:sp>
      <p:pic>
        <p:nvPicPr>
          <p:cNvPr id="16" name="Inhaltsplatzhalter 15">
            <a:extLst>
              <a:ext uri="{FF2B5EF4-FFF2-40B4-BE49-F238E27FC236}">
                <a16:creationId xmlns:a16="http://schemas.microsoft.com/office/drawing/2014/main" id="{97F071B6-05EC-47B4-BAC1-453C729C6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86038" y="2089419"/>
            <a:ext cx="6729412" cy="3617392"/>
          </a:xfr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62DF02E8-83E8-4F13-A940-1A9399F2BDC3}"/>
              </a:ext>
            </a:extLst>
          </p:cNvPr>
          <p:cNvSpPr txBox="1"/>
          <p:nvPr/>
        </p:nvSpPr>
        <p:spPr>
          <a:xfrm>
            <a:off x="2586038" y="5706811"/>
            <a:ext cx="61374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"</a:t>
            </a:r>
            <a:r>
              <a:rPr lang="de-DE" sz="900" dirty="0">
                <a:hlinkClick r:id="rId3" tooltip="https://www.spinellis.gr/umlgraph/doc/uml-71.html"/>
              </a:rPr>
              <a:t>Dieses Foto</a:t>
            </a:r>
            <a:r>
              <a:rPr lang="de-DE" sz="900" dirty="0"/>
              <a:t>" von Unbekannter Autor ist lizenziert gemäß </a:t>
            </a:r>
            <a:r>
              <a:rPr lang="de-DE" sz="900" dirty="0">
                <a:hlinkClick r:id="rId4" tooltip="https://creativecommons.org/licenses/by-sa/3.0/"/>
              </a:rPr>
              <a:t>CC BY-SA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3565520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9E2626-74F1-4DA1-892D-5E85F9EF5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Zeitverlaufsdiagramm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E1671934-26C1-416C-8BD4-B1CF3499E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71613" y="1825625"/>
            <a:ext cx="8686800" cy="4351338"/>
          </a:xfr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C96B331-81B3-43B9-999A-F3528DABF205}"/>
              </a:ext>
            </a:extLst>
          </p:cNvPr>
          <p:cNvSpPr txBox="1"/>
          <p:nvPr/>
        </p:nvSpPr>
        <p:spPr>
          <a:xfrm>
            <a:off x="1471613" y="6176963"/>
            <a:ext cx="8686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s://www.wisc-online.com/learn/career-clusters/manufacturing/dig1402/timing-diagrams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nc/3.0/"/>
              </a:rPr>
              <a:t>CC BY-NC</a:t>
            </a:r>
            <a:endParaRPr lang="de-DE" sz="900"/>
          </a:p>
        </p:txBody>
      </p:sp>
    </p:spTree>
    <p:extLst>
      <p:ext uri="{BB962C8B-B14F-4D97-AF65-F5344CB8AC3E}">
        <p14:creationId xmlns:p14="http://schemas.microsoft.com/office/powerpoint/2010/main" val="2697883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DE9F12-5B85-4566-ABEB-83D837AA7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Kommunikationsdiagramm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BA03A32-5B1B-44C4-A825-5A83A78DE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01517" y="1957387"/>
            <a:ext cx="9757665" cy="3914775"/>
          </a:xfrm>
        </p:spPr>
      </p:pic>
    </p:spTree>
    <p:extLst>
      <p:ext uri="{BB962C8B-B14F-4D97-AF65-F5344CB8AC3E}">
        <p14:creationId xmlns:p14="http://schemas.microsoft.com/office/powerpoint/2010/main" val="2133162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5A65CE-FC47-4C7C-B52E-43CB14E3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Interaktionsübersichtdiagramm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205F3F87-5C40-4B75-AB7A-CAB464AC9A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1654174"/>
            <a:ext cx="4629150" cy="520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6876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52B82D-C93C-423E-9AC2-B067A3333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4595018" y="937418"/>
            <a:ext cx="10515600" cy="1325563"/>
          </a:xfrm>
        </p:spPr>
        <p:txBody>
          <a:bodyPr/>
          <a:lstStyle/>
          <a:p>
            <a:r>
              <a:rPr lang="de-DE" dirty="0"/>
              <a:t>Notationselemente</a:t>
            </a:r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9FF98A72-9E86-4305-B533-D016CF400B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43089" y="0"/>
            <a:ext cx="10348912" cy="6850498"/>
          </a:xfrm>
        </p:spPr>
      </p:pic>
    </p:spTree>
    <p:extLst>
      <p:ext uri="{BB962C8B-B14F-4D97-AF65-F5344CB8AC3E}">
        <p14:creationId xmlns:p14="http://schemas.microsoft.com/office/powerpoint/2010/main" val="675356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0E5248-1FB8-4587-AF26-211B783B1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Anwendungsdiagramm Beispiele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0C9C184-E474-4DE8-B084-60E68580C0C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40428"/>
            <a:ext cx="5181600" cy="3521731"/>
          </a:xfrm>
        </p:spPr>
      </p:pic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C90F0B9E-E94B-49EE-83B3-4DBF35AF2C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38237"/>
            <a:ext cx="5181600" cy="3926114"/>
          </a:xfrm>
        </p:spPr>
      </p:pic>
    </p:spTree>
    <p:extLst>
      <p:ext uri="{BB962C8B-B14F-4D97-AF65-F5344CB8AC3E}">
        <p14:creationId xmlns:p14="http://schemas.microsoft.com/office/powerpoint/2010/main" val="476591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E0FDE00-FE38-4339-B31A-1651DE6F1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Selbstlernzeit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6A9600B-407F-4FB9-ACF0-AD538A61F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Lesen im Buch</a:t>
            </a:r>
          </a:p>
          <a:p>
            <a:r>
              <a:rPr lang="de-DE" dirty="0"/>
              <a:t>Heute: 189-196 (Modul I 43-49)/ 149-176 (Wiederholung zum Verständnis) Modul I 1-33 / 70-83</a:t>
            </a:r>
          </a:p>
          <a:p>
            <a:r>
              <a:rPr lang="de-DE" dirty="0"/>
              <a:t>Morgen:	196-201 (Modul I 50-54) / 176-189 (Wiederholung zum Verständnis) Modul I 34-43 / 84-93</a:t>
            </a:r>
          </a:p>
          <a:p>
            <a:r>
              <a:rPr lang="de-DE" dirty="0"/>
              <a:t>Freitag:	201-208 (Modul I 55-58) / 209-240 (Aktueller Stand</a:t>
            </a:r>
            <a:r>
              <a:rPr lang="de-DE"/>
              <a:t>) 94-117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0182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CB3718-81AE-4853-A8F3-6DEA101A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3F6E00-691F-4930-A19F-2BD201724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Jeder 2 Anwendungsfalldiagramme zu einem Betrieb oder Programm Ihrer Wahl Präsentation für 5 Minuten auslegen.</a:t>
            </a:r>
          </a:p>
          <a:p>
            <a:r>
              <a:rPr lang="de-DE" dirty="0"/>
              <a:t>Arbeitszeit: 10:20-12:15</a:t>
            </a:r>
          </a:p>
          <a:p>
            <a:r>
              <a:rPr lang="de-DE" dirty="0"/>
              <a:t>Pause 12:15-12:45</a:t>
            </a:r>
          </a:p>
          <a:p>
            <a:r>
              <a:rPr lang="de-DE" dirty="0"/>
              <a:t>Präsentation 12:45-…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8475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</Words>
  <Application>Microsoft Office PowerPoint</Application>
  <PresentationFormat>Breitbild</PresentationFormat>
  <Paragraphs>34</Paragraphs>
  <Slides>18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</vt:lpstr>
      <vt:lpstr>Die Modellierungssprache UML</vt:lpstr>
      <vt:lpstr>Klassendiagramm</vt:lpstr>
      <vt:lpstr>Komponentendiagramm</vt:lpstr>
      <vt:lpstr>Verteilungsdiagramm</vt:lpstr>
      <vt:lpstr>Paketdiagramm</vt:lpstr>
      <vt:lpstr>Profildiagramm</vt:lpstr>
      <vt:lpstr>Kompositionsstrukturdiagramm</vt:lpstr>
      <vt:lpstr>Anwendungsfalldiagramm</vt:lpstr>
      <vt:lpstr>Aktivitätsdiagramm</vt:lpstr>
      <vt:lpstr>Zustandsdiagramm</vt:lpstr>
      <vt:lpstr>Sequenzdiagramm</vt:lpstr>
      <vt:lpstr>Zeitverlaufsdiagramm</vt:lpstr>
      <vt:lpstr>Kommunikationsdiagramm</vt:lpstr>
      <vt:lpstr>Interaktionsübersichtdiagramm</vt:lpstr>
      <vt:lpstr>Notationselemente</vt:lpstr>
      <vt:lpstr>Anwendungsdiagramm Beispiele</vt:lpstr>
      <vt:lpstr>Selbstlernzeit</vt:lpstr>
      <vt:lpstr>Aufgaben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Cichowski, Bryan</dc:creator>
  <cp:lastModifiedBy>Cichowski, Bryan</cp:lastModifiedBy>
  <cp:revision>16</cp:revision>
  <dcterms:created xsi:type="dcterms:W3CDTF">2024-03-12T09:52:43Z</dcterms:created>
  <dcterms:modified xsi:type="dcterms:W3CDTF">2024-03-13T14:22:20Z</dcterms:modified>
</cp:coreProperties>
</file>