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80" d="100"/>
          <a:sy n="80" d="100"/>
        </p:scale>
        <p:origin x="73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6DBBD-4583-4784-9DE4-A65310D9539F}" type="datetimeFigureOut">
              <a:rPr lang="de-DE" smtClean="0"/>
              <a:t>21.10.2024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CBC4A-841D-48A6-BA03-934E4FD70C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021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https://www.bsi.bund.de/DE/Themen/Oeffentliche-Verwaltung/IT-Grundschutz/it-grundschutz_node.html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CBC4A-841D-48A6-BA03-934E4FD70C2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8054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si.bund.de/DE/Themen/Oeffentliche-Verwaltung/IT-Grundschutz/it-grundschutz_node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Grundlagen der Informationssicherheit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Warum ist sie wichtig?</a:t>
            </a:r>
          </a:p>
        </p:txBody>
      </p:sp>
    </p:spTree>
    <p:extLst>
      <p:ext uri="{BB962C8B-B14F-4D97-AF65-F5344CB8AC3E}">
        <p14:creationId xmlns:p14="http://schemas.microsoft.com/office/powerpoint/2010/main" val="1637842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Ausgangssituation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Vor langer, langer Zeit in einem weit entfernten IT-Unternehmen</a:t>
            </a:r>
          </a:p>
          <a:p>
            <a:r>
              <a:rPr lang="de-DE" dirty="0"/>
              <a:t>Alle lebten in Ruhe und Frieden</a:t>
            </a:r>
          </a:p>
          <a:p>
            <a:r>
              <a:rPr lang="de-DE" dirty="0"/>
              <a:t>Herr Müller aus dem Marketing Team arbeitet an den eingehenden Mails</a:t>
            </a:r>
          </a:p>
          <a:p>
            <a:r>
              <a:rPr lang="de-DE" dirty="0"/>
              <a:t>Herr Meier von den Admins schaut Videos und surft durch das Internet</a:t>
            </a:r>
          </a:p>
          <a:p>
            <a:r>
              <a:rPr lang="de-DE" dirty="0"/>
              <a:t>Frau Michael aus dem </a:t>
            </a:r>
            <a:r>
              <a:rPr lang="de-DE" dirty="0" err="1"/>
              <a:t>Social</a:t>
            </a:r>
            <a:r>
              <a:rPr lang="de-DE" dirty="0"/>
              <a:t> Media Team schaut gerade einen Kurs um erfolgreicher </a:t>
            </a:r>
            <a:r>
              <a:rPr lang="de-DE" dirty="0" err="1"/>
              <a:t>Social</a:t>
            </a:r>
            <a:r>
              <a:rPr lang="de-DE" dirty="0"/>
              <a:t> Media Marketing zu machen</a:t>
            </a:r>
          </a:p>
          <a:p>
            <a:r>
              <a:rPr lang="de-DE" dirty="0"/>
              <a:t>Am nächsten Tag, liegt die gesamte Infrastruktur flach – ein Virus hat das System befallen und alle Rechner infiziert </a:t>
            </a:r>
          </a:p>
        </p:txBody>
      </p:sp>
    </p:spTree>
    <p:extLst>
      <p:ext uri="{BB962C8B-B14F-4D97-AF65-F5344CB8AC3E}">
        <p14:creationId xmlns:p14="http://schemas.microsoft.com/office/powerpoint/2010/main" val="165880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Wer hat den Virus in das System geholt?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663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Mögliche Quellen des Virus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Herr Müller hat vielleicht aus Versehen auf einen Link geklickt, der zu einer </a:t>
            </a:r>
            <a:r>
              <a:rPr lang="de-DE" dirty="0" err="1"/>
              <a:t>Scam</a:t>
            </a:r>
            <a:r>
              <a:rPr lang="de-DE" dirty="0"/>
              <a:t> Seite geführt hat</a:t>
            </a:r>
          </a:p>
          <a:p>
            <a:r>
              <a:rPr lang="de-DE" dirty="0"/>
              <a:t>Frau Michael könnte leichtgläubig die selben Zugangsdaten wie im Unternehmen genutzt haben für den Login im Kurs und ihren </a:t>
            </a:r>
            <a:r>
              <a:rPr lang="de-DE" dirty="0" err="1"/>
              <a:t>Unternehmensaccount</a:t>
            </a:r>
            <a:endParaRPr lang="de-DE" dirty="0"/>
          </a:p>
          <a:p>
            <a:r>
              <a:rPr lang="de-DE" dirty="0"/>
              <a:t>Herr Meier hat beim Surfen eine Seite besucht, die einen Virus auf dem System hinterlegt hat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37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Held! IT-Sicherheit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IT-Sicherheit ist das täglich Brot eines </a:t>
            </a:r>
            <a:r>
              <a:rPr lang="de-DE" dirty="0" err="1"/>
              <a:t>Itlers</a:t>
            </a:r>
            <a:endParaRPr lang="de-DE" dirty="0"/>
          </a:p>
          <a:p>
            <a:r>
              <a:rPr lang="de-DE" dirty="0"/>
              <a:t>Sie darf nicht viele Fehler leisten</a:t>
            </a:r>
          </a:p>
          <a:p>
            <a:r>
              <a:rPr lang="de-DE" dirty="0"/>
              <a:t>Man muss ständig Vorsorge treffen</a:t>
            </a:r>
          </a:p>
          <a:p>
            <a:r>
              <a:rPr lang="de-DE" dirty="0"/>
              <a:t>Es kann sowohl Mitarbeiter als auch Kunden treffen</a:t>
            </a:r>
          </a:p>
          <a:p>
            <a:r>
              <a:rPr lang="de-DE" dirty="0"/>
              <a:t>Die Gesetze sind streng und die Strafen hoch</a:t>
            </a:r>
          </a:p>
          <a:p>
            <a:r>
              <a:rPr lang="de-DE" dirty="0"/>
              <a:t>Alle Mitarbeiter sind verantwortlich</a:t>
            </a:r>
          </a:p>
        </p:txBody>
      </p:sp>
    </p:spTree>
    <p:extLst>
      <p:ext uri="{BB962C8B-B14F-4D97-AF65-F5344CB8AC3E}">
        <p14:creationId xmlns:p14="http://schemas.microsoft.com/office/powerpoint/2010/main" val="289135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 informieren?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Zentrale Anlaufstelle ist das Bundesamt für Sicherheit der Informationstechnik (BSI)</a:t>
            </a:r>
          </a:p>
          <a:p>
            <a:pPr lvl="1"/>
            <a:r>
              <a:rPr lang="de-DE" dirty="0"/>
              <a:t>Der Job der Menschen dort ist es, täglich die Informationstechnik sicherer zu machen</a:t>
            </a:r>
          </a:p>
          <a:p>
            <a:pPr lvl="1"/>
            <a:r>
              <a:rPr lang="de-DE" dirty="0"/>
              <a:t>Sie bieten Schulungen, News und viele Beiträge und Informationen</a:t>
            </a:r>
          </a:p>
          <a:p>
            <a:r>
              <a:rPr lang="de-DE" dirty="0"/>
              <a:t>Weitere Informationsquellen:</a:t>
            </a:r>
          </a:p>
          <a:p>
            <a:pPr lvl="1"/>
            <a:r>
              <a:rPr lang="de-DE" dirty="0"/>
              <a:t>Deutschland sicher im Netz e.V. (</a:t>
            </a:r>
            <a:r>
              <a:rPr lang="de-DE" dirty="0" err="1"/>
              <a:t>DniN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Bundesbeauftragte für Datenschutz und Informationstechnik (</a:t>
            </a:r>
            <a:r>
              <a:rPr lang="de-DE" dirty="0" err="1"/>
              <a:t>BfDI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Bundesverband IT-Sicherheit e.V. (</a:t>
            </a:r>
            <a:r>
              <a:rPr lang="de-DE" dirty="0" err="1"/>
              <a:t>TeleTrusT</a:t>
            </a:r>
            <a:r>
              <a:rPr lang="de-DE" dirty="0"/>
              <a:t>)</a:t>
            </a:r>
          </a:p>
          <a:p>
            <a:pPr lvl="1"/>
            <a:r>
              <a:rPr lang="de-DE" dirty="0" err="1"/>
              <a:t>Antispam</a:t>
            </a:r>
            <a:r>
              <a:rPr lang="de-DE" dirty="0"/>
              <a:t> e.V.</a:t>
            </a:r>
          </a:p>
          <a:p>
            <a:pPr lvl="1"/>
            <a:r>
              <a:rPr lang="de-DE" dirty="0"/>
              <a:t>AV-TEST GmbH</a:t>
            </a:r>
          </a:p>
        </p:txBody>
      </p:sp>
    </p:spTree>
    <p:extLst>
      <p:ext uri="{BB962C8B-B14F-4D97-AF65-F5344CB8AC3E}">
        <p14:creationId xmlns:p14="http://schemas.microsoft.com/office/powerpoint/2010/main" val="13555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Verantwortliche Stellen im Unternehmen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Geschäftsführung</a:t>
            </a:r>
          </a:p>
          <a:p>
            <a:pPr lvl="1"/>
            <a:r>
              <a:rPr lang="de-DE" dirty="0"/>
              <a:t>Sorgt für reibungslosen Ablauf des Unternehmens</a:t>
            </a:r>
          </a:p>
          <a:p>
            <a:pPr lvl="1"/>
            <a:r>
              <a:rPr lang="de-DE" dirty="0"/>
              <a:t>Trifft Entscheidungen über Umgänge mit Risiken und Gefahren, sowie entsprechenden Maßnahmen</a:t>
            </a:r>
          </a:p>
          <a:p>
            <a:r>
              <a:rPr lang="de-DE" dirty="0"/>
              <a:t>IT-Sicherheitsbeauftragte, Informationssicherheitsbeauftragte, Datenschutzbeauftragte</a:t>
            </a:r>
          </a:p>
          <a:p>
            <a:pPr lvl="1"/>
            <a:r>
              <a:rPr lang="de-DE" dirty="0"/>
              <a:t>Entsprechend ihrer Rollenbeschreibung tätig und zuständig</a:t>
            </a:r>
          </a:p>
          <a:p>
            <a:pPr lvl="1"/>
            <a:r>
              <a:rPr lang="de-DE" dirty="0"/>
              <a:t>Vorfälle werden diesen Personen gemeldet</a:t>
            </a:r>
          </a:p>
          <a:p>
            <a:r>
              <a:rPr lang="de-DE" dirty="0"/>
              <a:t>Sonstige Rollen</a:t>
            </a:r>
          </a:p>
          <a:p>
            <a:pPr lvl="1"/>
            <a:r>
              <a:rPr lang="de-DE" dirty="0" err="1"/>
              <a:t>Entnehmbar</a:t>
            </a:r>
            <a:r>
              <a:rPr lang="de-DE" dirty="0"/>
              <a:t> dem Grundschutzkompendium des BSI (</a:t>
            </a:r>
            <a:r>
              <a:rPr lang="de-DE" dirty="0">
                <a:hlinkClick r:id="rId3"/>
              </a:rPr>
              <a:t>Link hierzu hier oder in den Notizen!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1210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Fragen?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Ich beantworte sie gerne!</a:t>
            </a:r>
          </a:p>
        </p:txBody>
      </p:sp>
    </p:spTree>
    <p:extLst>
      <p:ext uri="{BB962C8B-B14F-4D97-AF65-F5344CB8AC3E}">
        <p14:creationId xmlns:p14="http://schemas.microsoft.com/office/powerpoint/2010/main" val="2521464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Selbstlernphase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/>
              <a:t>Zeit bis 10:45 Uhr</a:t>
            </a:r>
          </a:p>
          <a:p>
            <a:r>
              <a:rPr lang="de-DE" dirty="0"/>
              <a:t>Handout S. 3 </a:t>
            </a:r>
            <a:r>
              <a:rPr lang="de-DE"/>
              <a:t>– 7</a:t>
            </a:r>
            <a:endParaRPr lang="de-DE" dirty="0"/>
          </a:p>
          <a:p>
            <a:r>
              <a:rPr lang="de-DE" dirty="0"/>
              <a:t>Internetquellen:</a:t>
            </a:r>
          </a:p>
          <a:p>
            <a:pPr lvl="1"/>
            <a:r>
              <a:rPr lang="de-DE" dirty="0"/>
              <a:t>YouTube</a:t>
            </a:r>
          </a:p>
          <a:p>
            <a:pPr lvl="1"/>
            <a:r>
              <a:rPr lang="de-DE" dirty="0"/>
              <a:t>BSI</a:t>
            </a:r>
          </a:p>
          <a:p>
            <a:pPr lvl="1"/>
            <a:r>
              <a:rPr lang="de-DE" dirty="0" err="1"/>
              <a:t>Etc</a:t>
            </a:r>
            <a:endParaRPr lang="de-DE" dirty="0"/>
          </a:p>
          <a:p>
            <a:r>
              <a:rPr lang="de-DE" dirty="0"/>
              <a:t>Eigenrecherche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9551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b="1" u="sng" dirty="0"/>
              <a:t>Zeit bis 14:00 Uhr</a:t>
            </a:r>
          </a:p>
          <a:p>
            <a:pPr marL="0" indent="0">
              <a:buNone/>
            </a:pPr>
            <a:endParaRPr lang="de-DE" b="1" u="sng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Überlegt euch einmal, wie viele Sicherheitsrisiken es in eurem Alltag gibt. </a:t>
            </a:r>
            <a:r>
              <a:rPr lang="de-DE" dirty="0" err="1"/>
              <a:t>Social</a:t>
            </a:r>
            <a:r>
              <a:rPr lang="de-DE" dirty="0"/>
              <a:t> Media, freiwillige Projekte, Ehrenamt, etc. Ermittelt circa 5 Risiken, denen Ihr ausgesetzt sein könntet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Überlegt, wer in einem Unternehmen für eure Risiken zuständig wäre. Wer müsste worüber informiert werden?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Was sagt das BSI über eure Risiken? Haben Sie überhaupt etwas dazu zu finden?</a:t>
            </a:r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0" indent="0">
              <a:buNone/>
            </a:pPr>
            <a:r>
              <a:rPr lang="de-DE" dirty="0"/>
              <a:t>Bedenkt bitte: In meinem Unterricht gibt es kein wirkliches Richtig und Falsch. „Viele Wege führen nach Rom“ gilt in der IT-Welt genau wie woanders auch. Macht euch also weniger Gedanken darum, ob eure Sachen richtig sein könnten, sondern eher WARUM ihr findet, dass eure Aussage passt – das ist viel wichtiger! </a:t>
            </a:r>
            <a:r>
              <a:rPr lang="de-DE" dirty="0">
                <a:sym typeface="Wingdings" panose="05000000000000000000" pitchFamily="2" charset="2"/>
              </a:rPr>
              <a:t>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328311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509</Words>
  <Application>Microsoft Office PowerPoint</Application>
  <PresentationFormat>Breitbild</PresentationFormat>
  <Paragraphs>60</Paragraphs>
  <Slides>10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Trebuchet MS</vt:lpstr>
      <vt:lpstr>Berlin</vt:lpstr>
      <vt:lpstr>Grundlagen der Informationssicherheit</vt:lpstr>
      <vt:lpstr>Ausgangssituation</vt:lpstr>
      <vt:lpstr>Wer hat den Virus in das System geholt?</vt:lpstr>
      <vt:lpstr>Mögliche Quellen des Virus</vt:lpstr>
      <vt:lpstr>Der Held! IT-Sicherheit</vt:lpstr>
      <vt:lpstr>Wo informieren?</vt:lpstr>
      <vt:lpstr>Verantwortliche Stellen im Unternehmen</vt:lpstr>
      <vt:lpstr>Fragen?</vt:lpstr>
      <vt:lpstr>Selbstlernphase</vt:lpstr>
      <vt:lpstr>Aufgabe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Grundlagen der Informationssicherheit</dc:title>
  <dc:creator>Kirschstein, Dennis</dc:creator>
  <cp:lastModifiedBy>Johannes</cp:lastModifiedBy>
  <cp:revision>19</cp:revision>
  <dcterms:created xsi:type="dcterms:W3CDTF">2024-04-23T05:27:38Z</dcterms:created>
  <dcterms:modified xsi:type="dcterms:W3CDTF">2024-10-21T07:40:55Z</dcterms:modified>
</cp:coreProperties>
</file>